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20"/>
  </p:notesMasterIdLst>
  <p:handoutMasterIdLst>
    <p:handoutMasterId r:id="rId21"/>
  </p:handoutMasterIdLst>
  <p:sldIdLst>
    <p:sldId id="256" r:id="rId2"/>
    <p:sldId id="257" r:id="rId3"/>
    <p:sldId id="259" r:id="rId4"/>
    <p:sldId id="258" r:id="rId5"/>
    <p:sldId id="260" r:id="rId6"/>
    <p:sldId id="542" r:id="rId7"/>
    <p:sldId id="543" r:id="rId8"/>
    <p:sldId id="544" r:id="rId9"/>
    <p:sldId id="545" r:id="rId10"/>
    <p:sldId id="504" r:id="rId11"/>
    <p:sldId id="507" r:id="rId12"/>
    <p:sldId id="503" r:id="rId13"/>
    <p:sldId id="505" r:id="rId14"/>
    <p:sldId id="536" r:id="rId15"/>
    <p:sldId id="510" r:id="rId16"/>
    <p:sldId id="506" r:id="rId17"/>
    <p:sldId id="513" r:id="rId18"/>
    <p:sldId id="539" r:id="rId19"/>
  </p:sldIdLst>
  <p:sldSz cx="9144000" cy="5143500" type="screen16x9"/>
  <p:notesSz cx="6858000" cy="9144000"/>
  <p:embeddedFontLst>
    <p:embeddedFont>
      <p:font typeface="Arial Black" panose="020B0A04020102020204" pitchFamily="34" charset="0"/>
      <p:bold r:id="rId22"/>
    </p:embeddedFont>
    <p:embeddedFont>
      <p:font typeface="Arial Narrow" panose="020B0606020202030204" pitchFamily="34" charset="0"/>
      <p:regular r:id="rId23"/>
      <p:bold r:id="rId24"/>
      <p:italic r:id="rId25"/>
      <p:boldItalic r:id="rId26"/>
    </p:embeddedFont>
    <p:embeddedFont>
      <p:font typeface="Barlow" panose="00000500000000000000" pitchFamily="2" charset="0"/>
      <p:regular r:id="rId27"/>
      <p:bold r:id="rId28"/>
      <p:italic r:id="rId29"/>
      <p:boldItalic r:id="rId30"/>
    </p:embeddedFont>
    <p:embeddedFont>
      <p:font typeface="Bernard MT Condensed" panose="02050806060905020404" pitchFamily="18" charset="0"/>
      <p:regular r:id="rId31"/>
    </p:embeddedFont>
    <p:embeddedFont>
      <p:font typeface="Cambria Math" panose="02040503050406030204" pitchFamily="18" charset="0"/>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5E8F3D"/>
    <a:srgbClr val="1B416F"/>
    <a:srgbClr val="BC8F00"/>
    <a:srgbClr val="17375E"/>
    <a:srgbClr val="D09E00"/>
    <a:srgbClr val="F8F8F8"/>
    <a:srgbClr val="FFFFFF"/>
    <a:srgbClr val="7F7F7F"/>
    <a:srgbClr val="EA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BC2A34-7705-F1EA-C08A-B028075D2902}" v="1" dt="2025-01-27T16:05:40.095"/>
    <p1510:client id="{7D84CEF9-707A-495D-9B9A-E3EA35304091}" v="307" dt="2025-01-27T04:16:57.687"/>
    <p1510:client id="{B9C030F2-8CB0-441F-8346-D506924FE5C7}" v="11" dt="2025-01-27T04:54:41.805"/>
    <p1510:client id="{FB31234D-91C7-4B9A-B948-6CEA29D49FEB}" v="426" dt="2025-01-28T04:16:07.4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91" autoAdjust="0"/>
    <p:restoredTop sz="92998" autoAdjust="0"/>
  </p:normalViewPr>
  <p:slideViewPr>
    <p:cSldViewPr snapToGrid="0" snapToObjects="1">
      <p:cViewPr varScale="1">
        <p:scale>
          <a:sx n="134" d="100"/>
          <a:sy n="134" d="100"/>
        </p:scale>
        <p:origin x="1092" y="11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55" d="100"/>
          <a:sy n="55" d="100"/>
        </p:scale>
        <p:origin x="253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handoutMaster" Target="handoutMasters/handout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solidFill>
              <a:schemeClr val="tx2"/>
            </a:solidFill>
          </a:endParaRPr>
        </a:p>
      </dgm:t>
    </dgm:pt>
    <dgm:pt modelId="{8FAD8CA5-D646-4CFC-A991-F2DCA3AEBC63}" type="sibTrans" cxnId="{2627E5C3-55A8-4AEB-A6FB-81D3ECF58346}">
      <dgm:prSet/>
      <dgm:spPr/>
      <dgm:t>
        <a:bodyPr/>
        <a:lstStyle/>
        <a:p>
          <a:pPr algn="ctr">
            <a:lnSpc>
              <a:spcPct val="100000"/>
            </a:lnSpc>
          </a:pPr>
          <a:endParaRPr lang="en-GB" sz="2400">
            <a:solidFill>
              <a:schemeClr val="tx2"/>
            </a:solidFill>
          </a:endParaRPr>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solidFill>
              <a:schemeClr val="tx2"/>
            </a:solidFill>
          </a:endParaRPr>
        </a:p>
      </dgm:t>
    </dgm:pt>
    <dgm:pt modelId="{67FA765C-2CED-4362-9FFA-FFAD5619D860}" type="sibTrans" cxnId="{3FE9B9E2-2E51-47B1-B560-74F088CC3B45}">
      <dgm:prSet/>
      <dgm:spPr/>
      <dgm:t>
        <a:bodyPr/>
        <a:lstStyle/>
        <a:p>
          <a:pPr algn="ctr">
            <a:lnSpc>
              <a:spcPct val="100000"/>
            </a:lnSpc>
          </a:pPr>
          <a:endParaRPr lang="en-GB" sz="2400">
            <a:solidFill>
              <a:schemeClr val="tx2"/>
            </a:solidFill>
          </a:endParaRPr>
        </a:p>
      </dgm:t>
    </dgm:pt>
    <dgm:pt modelId="{BC48D0FC-073B-4A6B-A5E5-296704BCD050}">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solidFill>
              <a:schemeClr val="tx2"/>
            </a:solidFill>
          </a:endParaRPr>
        </a:p>
      </dgm:t>
    </dgm:pt>
    <dgm:pt modelId="{FBB2A721-4301-4C30-A609-54EA32C116B7}" type="sibTrans" cxnId="{9FEBCC9A-0A3F-4974-8D2D-9129CB206D57}">
      <dgm:prSet/>
      <dgm:spPr/>
      <dgm:t>
        <a:bodyPr/>
        <a:lstStyle/>
        <a:p>
          <a:pPr algn="ctr">
            <a:lnSpc>
              <a:spcPct val="100000"/>
            </a:lnSpc>
          </a:pPr>
          <a:endParaRPr lang="en-GB" sz="2400">
            <a:solidFill>
              <a:schemeClr val="tx2"/>
            </a:solidFill>
          </a:endParaRPr>
        </a:p>
      </dgm:t>
    </dgm:pt>
    <dgm:pt modelId="{93A2A408-A153-4BF4-A2DE-036EFC89678B}">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solidFill>
              <a:schemeClr val="tx2"/>
            </a:solidFill>
          </a:endParaRPr>
        </a:p>
      </dgm:t>
    </dgm:pt>
    <dgm:pt modelId="{C51F69BC-10A9-449D-AE9D-547887A23A4D}" type="sibTrans" cxnId="{5B54105E-1748-4C4C-81C1-14F95D28DAD2}">
      <dgm:prSet/>
      <dgm:spPr/>
      <dgm:t>
        <a:bodyPr/>
        <a:lstStyle/>
        <a:p>
          <a:pPr algn="ctr">
            <a:lnSpc>
              <a:spcPct val="100000"/>
            </a:lnSpc>
          </a:pPr>
          <a:endParaRPr lang="en-GB" sz="2400">
            <a:solidFill>
              <a:schemeClr val="tx2"/>
            </a:solidFill>
          </a:endParaRPr>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bg1">
            <a:lumMod val="85000"/>
          </a:schemeClr>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solidFill>
              <a:schemeClr val="tx2"/>
            </a:solidFill>
          </a:endParaRPr>
        </a:p>
      </dgm:t>
    </dgm:pt>
    <dgm:pt modelId="{8FAD8CA5-D646-4CFC-A991-F2DCA3AEBC63}" type="sibTrans" cxnId="{2627E5C3-55A8-4AEB-A6FB-81D3ECF58346}">
      <dgm:prSet/>
      <dgm:spPr/>
      <dgm:t>
        <a:bodyPr/>
        <a:lstStyle/>
        <a:p>
          <a:pPr algn="ctr">
            <a:lnSpc>
              <a:spcPct val="100000"/>
            </a:lnSpc>
          </a:pPr>
          <a:endParaRPr lang="en-GB" sz="2400">
            <a:solidFill>
              <a:schemeClr val="tx2"/>
            </a:solidFill>
          </a:endParaRPr>
        </a:p>
      </dgm:t>
    </dgm:pt>
    <dgm:pt modelId="{D52EE3CD-55CE-4B3A-A474-CF7605DECF74}">
      <dgm:prSet custT="1"/>
      <dgm:spPr>
        <a:solidFill>
          <a:schemeClr val="bg1">
            <a:lumMod val="85000"/>
          </a:schemeClr>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solidFill>
              <a:schemeClr val="tx2"/>
            </a:solidFill>
          </a:endParaRPr>
        </a:p>
      </dgm:t>
    </dgm:pt>
    <dgm:pt modelId="{67FA765C-2CED-4362-9FFA-FFAD5619D860}" type="sibTrans" cxnId="{3FE9B9E2-2E51-47B1-B560-74F088CC3B45}">
      <dgm:prSet/>
      <dgm:spPr/>
      <dgm:t>
        <a:bodyPr/>
        <a:lstStyle/>
        <a:p>
          <a:pPr algn="ctr">
            <a:lnSpc>
              <a:spcPct val="100000"/>
            </a:lnSpc>
          </a:pPr>
          <a:endParaRPr lang="en-GB" sz="2400">
            <a:solidFill>
              <a:schemeClr val="tx2"/>
            </a:solidFill>
          </a:endParaRPr>
        </a:p>
      </dgm:t>
    </dgm:pt>
    <dgm:pt modelId="{BC48D0FC-073B-4A6B-A5E5-296704BCD050}">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solidFill>
              <a:schemeClr val="tx2"/>
            </a:solidFill>
          </a:endParaRPr>
        </a:p>
      </dgm:t>
    </dgm:pt>
    <dgm:pt modelId="{FBB2A721-4301-4C30-A609-54EA32C116B7}" type="sibTrans" cxnId="{9FEBCC9A-0A3F-4974-8D2D-9129CB206D57}">
      <dgm:prSet/>
      <dgm:spPr/>
      <dgm:t>
        <a:bodyPr/>
        <a:lstStyle/>
        <a:p>
          <a:pPr algn="ctr">
            <a:lnSpc>
              <a:spcPct val="100000"/>
            </a:lnSpc>
          </a:pPr>
          <a:endParaRPr lang="en-GB" sz="2400">
            <a:solidFill>
              <a:schemeClr val="tx2"/>
            </a:solidFill>
          </a:endParaRPr>
        </a:p>
      </dgm:t>
    </dgm:pt>
    <dgm:pt modelId="{93A2A408-A153-4BF4-A2DE-036EFC89678B}">
      <dgm:prSet custT="1"/>
      <dgm:spPr>
        <a:solidFill>
          <a:schemeClr val="bg1">
            <a:lumMod val="85000"/>
          </a:schemeClr>
        </a:solidFill>
      </dgm:spPr>
      <dgm:t>
        <a:bodyPr/>
        <a:lstStyle/>
        <a:p>
          <a:pPr algn="ctr">
            <a:lnSpc>
              <a:spcPct val="100000"/>
            </a:lnSpc>
          </a:pPr>
          <a:r>
            <a:rPr lang="en-GB" sz="4800" b="1" dirty="0">
              <a:solidFill>
                <a:schemeClr val="bg1"/>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solidFill>
              <a:schemeClr val="tx2"/>
            </a:solidFill>
          </a:endParaRPr>
        </a:p>
      </dgm:t>
    </dgm:pt>
    <dgm:pt modelId="{C51F69BC-10A9-449D-AE9D-547887A23A4D}" type="sibTrans" cxnId="{5B54105E-1748-4C4C-81C1-14F95D28DAD2}">
      <dgm:prSet/>
      <dgm:spPr/>
      <dgm:t>
        <a:bodyPr/>
        <a:lstStyle/>
        <a:p>
          <a:pPr algn="ctr">
            <a:lnSpc>
              <a:spcPct val="100000"/>
            </a:lnSpc>
          </a:pPr>
          <a:endParaRPr lang="en-GB" sz="2400">
            <a:solidFill>
              <a:schemeClr val="tx2"/>
            </a:solidFill>
          </a:endParaRPr>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tx2"/>
        </a:solidFill>
      </dgm:spPr>
      <dgm:t>
        <a:bodyPr/>
        <a:lstStyle/>
        <a:p>
          <a:pPr algn="ctr">
            <a:lnSpc>
              <a:spcPct val="100000"/>
            </a:lnSpc>
            <a:buNone/>
          </a:pPr>
          <a:r>
            <a:rPr lang="en-GB" sz="4800" b="1" dirty="0">
              <a:solidFill>
                <a:schemeClr val="bg1"/>
              </a:solidFill>
              <a:latin typeface="Arial Narrow" panose="020B0606020202030204" pitchFamily="34" charset="0"/>
            </a:rPr>
            <a:t>Modelling</a:t>
          </a:r>
          <a:endParaRPr lang="en-GB" sz="4800" dirty="0">
            <a:solidFill>
              <a:schemeClr val="bg1"/>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A3B75C-308F-40E3-BEC0-EADFE3147A3C}"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GB"/>
        </a:p>
      </dgm:t>
    </dgm:pt>
    <dgm:pt modelId="{1F058BFC-FEE2-46EA-964D-3E6FBC8BF30C}">
      <dgm:prSet phldrT="[Text]"/>
      <dgm:spPr/>
      <dgm:t>
        <a:bodyPr/>
        <a:lstStyle/>
        <a:p>
          <a:r>
            <a:rPr lang="en-GB" dirty="0"/>
            <a:t>Linear models</a:t>
          </a:r>
        </a:p>
      </dgm:t>
    </dgm:pt>
    <dgm:pt modelId="{45ECC18E-47AA-47ED-9F75-A00B19C373A2}" type="parTrans" cxnId="{8F46A6E6-D5C0-40E0-AFE5-53217D07994D}">
      <dgm:prSet/>
      <dgm:spPr/>
      <dgm:t>
        <a:bodyPr/>
        <a:lstStyle/>
        <a:p>
          <a:endParaRPr lang="en-GB"/>
        </a:p>
      </dgm:t>
    </dgm:pt>
    <dgm:pt modelId="{7FB09DD9-32EF-4E3B-A5F7-BAD777193EED}" type="sibTrans" cxnId="{8F46A6E6-D5C0-40E0-AFE5-53217D07994D}">
      <dgm:prSet/>
      <dgm:spPr>
        <a:solidFill>
          <a:schemeClr val="tx2"/>
        </a:solidFill>
        <a:ln>
          <a:solidFill>
            <a:schemeClr val="tx2"/>
          </a:solidFill>
        </a:ln>
      </dgm:spPr>
      <dgm:t>
        <a:bodyPr/>
        <a:lstStyle/>
        <a:p>
          <a:endParaRPr lang="en-GB"/>
        </a:p>
      </dgm:t>
    </dgm:pt>
    <dgm:pt modelId="{E7F48142-F14E-42B9-89FB-BAEDDEA6F9AA}">
      <dgm:prSet phldrT="[Text]"/>
      <dgm:spPr/>
      <dgm:t>
        <a:bodyPr/>
        <a:lstStyle/>
        <a:p>
          <a:r>
            <a:rPr lang="en-GB" dirty="0"/>
            <a:t>Generalised linear models</a:t>
          </a:r>
        </a:p>
      </dgm:t>
    </dgm:pt>
    <dgm:pt modelId="{0320B150-2045-4DFB-8884-D9EBCAC6699E}" type="parTrans" cxnId="{9AC66B6C-5B55-4436-8AB3-1A5428EBCB01}">
      <dgm:prSet/>
      <dgm:spPr/>
      <dgm:t>
        <a:bodyPr/>
        <a:lstStyle/>
        <a:p>
          <a:endParaRPr lang="en-GB"/>
        </a:p>
      </dgm:t>
    </dgm:pt>
    <dgm:pt modelId="{AD2041FA-7951-4454-B05B-572A8DB95EE5}" type="sibTrans" cxnId="{9AC66B6C-5B55-4436-8AB3-1A5428EBCB01}">
      <dgm:prSet/>
      <dgm:spPr/>
      <dgm:t>
        <a:bodyPr/>
        <a:lstStyle/>
        <a:p>
          <a:endParaRPr lang="en-GB"/>
        </a:p>
      </dgm:t>
    </dgm:pt>
    <dgm:pt modelId="{BC81016B-2FFF-4D33-8860-FB9315D9B025}">
      <dgm:prSet phldrT="[Text]"/>
      <dgm:spPr/>
      <dgm:t>
        <a:bodyPr/>
        <a:lstStyle/>
        <a:p>
          <a:r>
            <a:rPr lang="en-GB" dirty="0"/>
            <a:t>Interaction models</a:t>
          </a:r>
        </a:p>
      </dgm:t>
    </dgm:pt>
    <dgm:pt modelId="{28D756C7-DFA3-4C4A-8823-DBC0E00C253E}" type="parTrans" cxnId="{8D699F2B-7CA3-49EE-B60B-048011AF9ACF}">
      <dgm:prSet/>
      <dgm:spPr/>
      <dgm:t>
        <a:bodyPr/>
        <a:lstStyle/>
        <a:p>
          <a:endParaRPr lang="en-GB"/>
        </a:p>
      </dgm:t>
    </dgm:pt>
    <dgm:pt modelId="{230E3470-E009-436A-9439-8C90C6C2F05F}" type="sibTrans" cxnId="{8D699F2B-7CA3-49EE-B60B-048011AF9ACF}">
      <dgm:prSet/>
      <dgm:spPr/>
      <dgm:t>
        <a:bodyPr/>
        <a:lstStyle/>
        <a:p>
          <a:endParaRPr lang="en-GB"/>
        </a:p>
      </dgm:t>
    </dgm:pt>
    <dgm:pt modelId="{572B7ECA-179F-4FFE-9DA7-0A67A93A6A1F}">
      <dgm:prSet phldrT="[Text]"/>
      <dgm:spPr/>
      <dgm:t>
        <a:bodyPr/>
        <a:lstStyle/>
        <a:p>
          <a:r>
            <a:rPr lang="en-GB" dirty="0"/>
            <a:t>Multilevel models</a:t>
          </a:r>
        </a:p>
      </dgm:t>
    </dgm:pt>
    <dgm:pt modelId="{C42667F7-8ADC-4A70-8F5E-437C75250762}" type="parTrans" cxnId="{5D5D9655-E860-44A8-8134-BCA9A5F7B5D3}">
      <dgm:prSet/>
      <dgm:spPr/>
      <dgm:t>
        <a:bodyPr/>
        <a:lstStyle/>
        <a:p>
          <a:endParaRPr lang="en-GB"/>
        </a:p>
      </dgm:t>
    </dgm:pt>
    <dgm:pt modelId="{65AB0A08-85CB-4207-85FB-332805D2C932}" type="sibTrans" cxnId="{5D5D9655-E860-44A8-8134-BCA9A5F7B5D3}">
      <dgm:prSet/>
      <dgm:spPr/>
      <dgm:t>
        <a:bodyPr/>
        <a:lstStyle/>
        <a:p>
          <a:endParaRPr lang="en-GB"/>
        </a:p>
      </dgm:t>
    </dgm:pt>
    <dgm:pt modelId="{303A91BB-7FD9-4803-9DD0-772A3B9FBAAC}">
      <dgm:prSet phldrT="[Text]"/>
      <dgm:spPr/>
      <dgm:t>
        <a:bodyPr/>
        <a:lstStyle/>
        <a:p>
          <a:r>
            <a:rPr lang="en-GB" dirty="0"/>
            <a:t>Causal models</a:t>
          </a:r>
        </a:p>
      </dgm:t>
    </dgm:pt>
    <dgm:pt modelId="{FBCA2FEA-E910-4E34-8763-0A36B94912B3}" type="parTrans" cxnId="{A4AB4E50-64BC-4FDF-845D-461D0F6EF049}">
      <dgm:prSet/>
      <dgm:spPr/>
      <dgm:t>
        <a:bodyPr/>
        <a:lstStyle/>
        <a:p>
          <a:endParaRPr lang="en-GB"/>
        </a:p>
      </dgm:t>
    </dgm:pt>
    <dgm:pt modelId="{EB510C25-8E4F-4BF3-839C-9D5BB096426E}" type="sibTrans" cxnId="{A4AB4E50-64BC-4FDF-845D-461D0F6EF049}">
      <dgm:prSet/>
      <dgm:spPr/>
      <dgm:t>
        <a:bodyPr/>
        <a:lstStyle/>
        <a:p>
          <a:endParaRPr lang="en-GB"/>
        </a:p>
      </dgm:t>
    </dgm:pt>
    <dgm:pt modelId="{40234B40-5AA5-4AAB-9A9F-58996D864F91}">
      <dgm:prSet phldrT="[Text]"/>
      <dgm:spPr/>
      <dgm:t>
        <a:bodyPr/>
        <a:lstStyle/>
        <a:p>
          <a:r>
            <a:rPr lang="en-GB" dirty="0"/>
            <a:t>Longitudinal models</a:t>
          </a:r>
        </a:p>
      </dgm:t>
    </dgm:pt>
    <dgm:pt modelId="{43274D27-C08C-4183-B785-97BDF09FED8C}" type="parTrans" cxnId="{7CADCCC0-2E6D-4AB3-AF02-E50D907F4808}">
      <dgm:prSet/>
      <dgm:spPr/>
      <dgm:t>
        <a:bodyPr/>
        <a:lstStyle/>
        <a:p>
          <a:endParaRPr lang="en-GB"/>
        </a:p>
      </dgm:t>
    </dgm:pt>
    <dgm:pt modelId="{B0688F24-E696-45D6-8E9E-F50807A83E5C}" type="sibTrans" cxnId="{7CADCCC0-2E6D-4AB3-AF02-E50D907F4808}">
      <dgm:prSet/>
      <dgm:spPr/>
      <dgm:t>
        <a:bodyPr/>
        <a:lstStyle/>
        <a:p>
          <a:endParaRPr lang="en-GB"/>
        </a:p>
      </dgm:t>
    </dgm:pt>
    <dgm:pt modelId="{7574E723-73C0-4B27-BDA7-473AA628890F}" type="pres">
      <dgm:prSet presAssocID="{DAA3B75C-308F-40E3-BEC0-EADFE3147A3C}" presName="Name0" presStyleCnt="0">
        <dgm:presLayoutVars>
          <dgm:chMax val="7"/>
          <dgm:chPref val="7"/>
          <dgm:dir/>
        </dgm:presLayoutVars>
      </dgm:prSet>
      <dgm:spPr/>
    </dgm:pt>
    <dgm:pt modelId="{A98BF581-7D92-4968-A727-91FB4A8B6867}" type="pres">
      <dgm:prSet presAssocID="{DAA3B75C-308F-40E3-BEC0-EADFE3147A3C}" presName="Name1" presStyleCnt="0"/>
      <dgm:spPr/>
    </dgm:pt>
    <dgm:pt modelId="{2E29ACEE-1908-4778-BC00-EB32B3E9DBD3}" type="pres">
      <dgm:prSet presAssocID="{DAA3B75C-308F-40E3-BEC0-EADFE3147A3C}" presName="cycle" presStyleCnt="0"/>
      <dgm:spPr/>
    </dgm:pt>
    <dgm:pt modelId="{25FF7BE6-D5E9-45A8-B056-0BFA29B2CB4A}" type="pres">
      <dgm:prSet presAssocID="{DAA3B75C-308F-40E3-BEC0-EADFE3147A3C}" presName="srcNode" presStyleLbl="node1" presStyleIdx="0" presStyleCnt="6"/>
      <dgm:spPr/>
    </dgm:pt>
    <dgm:pt modelId="{41DEDD12-EAF6-40F2-A92E-0FF8038BD4D7}" type="pres">
      <dgm:prSet presAssocID="{DAA3B75C-308F-40E3-BEC0-EADFE3147A3C}" presName="conn" presStyleLbl="parChTrans1D2" presStyleIdx="0" presStyleCnt="1" custLinFactNeighborX="220"/>
      <dgm:spPr/>
    </dgm:pt>
    <dgm:pt modelId="{B0D5B69A-0669-4952-973C-64CCDE2396AA}" type="pres">
      <dgm:prSet presAssocID="{DAA3B75C-308F-40E3-BEC0-EADFE3147A3C}" presName="extraNode" presStyleLbl="node1" presStyleIdx="0" presStyleCnt="6"/>
      <dgm:spPr/>
    </dgm:pt>
    <dgm:pt modelId="{1F60FED8-6EE8-40CD-97A5-873E5457EB71}" type="pres">
      <dgm:prSet presAssocID="{DAA3B75C-308F-40E3-BEC0-EADFE3147A3C}" presName="dstNode" presStyleLbl="node1" presStyleIdx="0" presStyleCnt="6"/>
      <dgm:spPr/>
    </dgm:pt>
    <dgm:pt modelId="{6E366F49-F501-49F5-B318-6FFE7E9D5E2E}" type="pres">
      <dgm:prSet presAssocID="{1F058BFC-FEE2-46EA-964D-3E6FBC8BF30C}" presName="text_1" presStyleLbl="node1" presStyleIdx="0" presStyleCnt="6" custScaleX="97342" custLinFactNeighborX="1511" custLinFactNeighborY="-5263">
        <dgm:presLayoutVars>
          <dgm:bulletEnabled val="1"/>
        </dgm:presLayoutVars>
      </dgm:prSet>
      <dgm:spPr/>
    </dgm:pt>
    <dgm:pt modelId="{5B4A8F9C-301D-485E-9477-A86F9284FEE3}" type="pres">
      <dgm:prSet presAssocID="{1F058BFC-FEE2-46EA-964D-3E6FBC8BF30C}" presName="accent_1" presStyleCnt="0"/>
      <dgm:spPr/>
    </dgm:pt>
    <dgm:pt modelId="{9975DF25-0275-4B78-BAFD-3A84CEC7F6A0}" type="pres">
      <dgm:prSet presAssocID="{1F058BFC-FEE2-46EA-964D-3E6FBC8BF30C}" presName="accentRepeatNode" presStyleLbl="solidFgAcc1" presStyleIdx="0" presStyleCnt="6"/>
      <dgm:spPr/>
    </dgm:pt>
    <dgm:pt modelId="{506C5E9A-7185-459D-953C-8F0D6D468EFD}" type="pres">
      <dgm:prSet presAssocID="{E7F48142-F14E-42B9-89FB-BAEDDEA6F9AA}" presName="text_2" presStyleLbl="node1" presStyleIdx="1" presStyleCnt="6">
        <dgm:presLayoutVars>
          <dgm:bulletEnabled val="1"/>
        </dgm:presLayoutVars>
      </dgm:prSet>
      <dgm:spPr/>
    </dgm:pt>
    <dgm:pt modelId="{4F2D5D96-0E9C-48BD-B47F-F726EB7B9E3E}" type="pres">
      <dgm:prSet presAssocID="{E7F48142-F14E-42B9-89FB-BAEDDEA6F9AA}" presName="accent_2" presStyleCnt="0"/>
      <dgm:spPr/>
    </dgm:pt>
    <dgm:pt modelId="{142FCC8A-9798-4E17-AE56-B762B9A549C5}" type="pres">
      <dgm:prSet presAssocID="{E7F48142-F14E-42B9-89FB-BAEDDEA6F9AA}" presName="accentRepeatNode" presStyleLbl="solidFgAcc1" presStyleIdx="1" presStyleCnt="6"/>
      <dgm:spPr/>
    </dgm:pt>
    <dgm:pt modelId="{023F2955-65F3-4195-90A5-43D235F1C887}" type="pres">
      <dgm:prSet presAssocID="{303A91BB-7FD9-4803-9DD0-772A3B9FBAAC}" presName="text_3" presStyleLbl="node1" presStyleIdx="2" presStyleCnt="6">
        <dgm:presLayoutVars>
          <dgm:bulletEnabled val="1"/>
        </dgm:presLayoutVars>
      </dgm:prSet>
      <dgm:spPr/>
    </dgm:pt>
    <dgm:pt modelId="{191F3CF0-ACF1-406F-9F5A-3CB850778034}" type="pres">
      <dgm:prSet presAssocID="{303A91BB-7FD9-4803-9DD0-772A3B9FBAAC}" presName="accent_3" presStyleCnt="0"/>
      <dgm:spPr/>
    </dgm:pt>
    <dgm:pt modelId="{ADBD8BD1-32CC-40D8-9888-2A58FF530241}" type="pres">
      <dgm:prSet presAssocID="{303A91BB-7FD9-4803-9DD0-772A3B9FBAAC}" presName="accentRepeatNode" presStyleLbl="solidFgAcc1" presStyleIdx="2" presStyleCnt="6"/>
      <dgm:spPr/>
    </dgm:pt>
    <dgm:pt modelId="{97259B51-E941-4CDA-A1EE-FB737B982A07}" type="pres">
      <dgm:prSet presAssocID="{BC81016B-2FFF-4D33-8860-FB9315D9B025}" presName="text_4" presStyleLbl="node1" presStyleIdx="3" presStyleCnt="6">
        <dgm:presLayoutVars>
          <dgm:bulletEnabled val="1"/>
        </dgm:presLayoutVars>
      </dgm:prSet>
      <dgm:spPr/>
    </dgm:pt>
    <dgm:pt modelId="{217CFC52-EAB9-4252-B605-43D757EDACCA}" type="pres">
      <dgm:prSet presAssocID="{BC81016B-2FFF-4D33-8860-FB9315D9B025}" presName="accent_4" presStyleCnt="0"/>
      <dgm:spPr/>
    </dgm:pt>
    <dgm:pt modelId="{2CE00D15-1DF3-4FB9-8269-CA11AB9BE7CB}" type="pres">
      <dgm:prSet presAssocID="{BC81016B-2FFF-4D33-8860-FB9315D9B025}" presName="accentRepeatNode" presStyleLbl="solidFgAcc1" presStyleIdx="3" presStyleCnt="6"/>
      <dgm:spPr/>
    </dgm:pt>
    <dgm:pt modelId="{3D5A9331-578F-4E82-920C-9AC95C1CE036}" type="pres">
      <dgm:prSet presAssocID="{40234B40-5AA5-4AAB-9A9F-58996D864F91}" presName="text_5" presStyleLbl="node1" presStyleIdx="4" presStyleCnt="6">
        <dgm:presLayoutVars>
          <dgm:bulletEnabled val="1"/>
        </dgm:presLayoutVars>
      </dgm:prSet>
      <dgm:spPr/>
    </dgm:pt>
    <dgm:pt modelId="{7FD017B5-E1AF-4DFF-9A91-E5D6D17B4B21}" type="pres">
      <dgm:prSet presAssocID="{40234B40-5AA5-4AAB-9A9F-58996D864F91}" presName="accent_5" presStyleCnt="0"/>
      <dgm:spPr/>
    </dgm:pt>
    <dgm:pt modelId="{DA6E1458-E578-4FC1-B3BA-20204A8ECF33}" type="pres">
      <dgm:prSet presAssocID="{40234B40-5AA5-4AAB-9A9F-58996D864F91}" presName="accentRepeatNode" presStyleLbl="solidFgAcc1" presStyleIdx="4" presStyleCnt="6"/>
      <dgm:spPr/>
    </dgm:pt>
    <dgm:pt modelId="{E15E9B71-48F5-4C83-802E-609E6A4A12B6}" type="pres">
      <dgm:prSet presAssocID="{572B7ECA-179F-4FFE-9DA7-0A67A93A6A1F}" presName="text_6" presStyleLbl="node1" presStyleIdx="5" presStyleCnt="6">
        <dgm:presLayoutVars>
          <dgm:bulletEnabled val="1"/>
        </dgm:presLayoutVars>
      </dgm:prSet>
      <dgm:spPr/>
    </dgm:pt>
    <dgm:pt modelId="{3F141A56-D97F-4A2E-AA53-B13F18378145}" type="pres">
      <dgm:prSet presAssocID="{572B7ECA-179F-4FFE-9DA7-0A67A93A6A1F}" presName="accent_6" presStyleCnt="0"/>
      <dgm:spPr/>
    </dgm:pt>
    <dgm:pt modelId="{01D95F6C-E543-45A6-824A-70224D940FF4}" type="pres">
      <dgm:prSet presAssocID="{572B7ECA-179F-4FFE-9DA7-0A67A93A6A1F}" presName="accentRepeatNode" presStyleLbl="solidFgAcc1" presStyleIdx="5" presStyleCnt="6"/>
      <dgm:spPr/>
    </dgm:pt>
  </dgm:ptLst>
  <dgm:cxnLst>
    <dgm:cxn modelId="{8D699F2B-7CA3-49EE-B60B-048011AF9ACF}" srcId="{DAA3B75C-308F-40E3-BEC0-EADFE3147A3C}" destId="{BC81016B-2FFF-4D33-8860-FB9315D9B025}" srcOrd="3" destOrd="0" parTransId="{28D756C7-DFA3-4C4A-8823-DBC0E00C253E}" sibTransId="{230E3470-E009-436A-9439-8C90C6C2F05F}"/>
    <dgm:cxn modelId="{BC38512F-E31C-4980-A5EF-9DB7B12D41E4}" type="presOf" srcId="{BC81016B-2FFF-4D33-8860-FB9315D9B025}" destId="{97259B51-E941-4CDA-A1EE-FB737B982A07}" srcOrd="0" destOrd="0" presId="urn:microsoft.com/office/officeart/2008/layout/VerticalCurvedList"/>
    <dgm:cxn modelId="{C9EF633B-D52C-4E48-A125-B064E6502787}" type="presOf" srcId="{40234B40-5AA5-4AAB-9A9F-58996D864F91}" destId="{3D5A9331-578F-4E82-920C-9AC95C1CE036}" srcOrd="0" destOrd="0" presId="urn:microsoft.com/office/officeart/2008/layout/VerticalCurvedList"/>
    <dgm:cxn modelId="{A07D4E5E-4AF5-4289-9056-7C3949664BE7}" type="presOf" srcId="{DAA3B75C-308F-40E3-BEC0-EADFE3147A3C}" destId="{7574E723-73C0-4B27-BDA7-473AA628890F}" srcOrd="0" destOrd="0" presId="urn:microsoft.com/office/officeart/2008/layout/VerticalCurvedList"/>
    <dgm:cxn modelId="{9AC66B6C-5B55-4436-8AB3-1A5428EBCB01}" srcId="{DAA3B75C-308F-40E3-BEC0-EADFE3147A3C}" destId="{E7F48142-F14E-42B9-89FB-BAEDDEA6F9AA}" srcOrd="1" destOrd="0" parTransId="{0320B150-2045-4DFB-8884-D9EBCAC6699E}" sibTransId="{AD2041FA-7951-4454-B05B-572A8DB95EE5}"/>
    <dgm:cxn modelId="{A4AB4E50-64BC-4FDF-845D-461D0F6EF049}" srcId="{DAA3B75C-308F-40E3-BEC0-EADFE3147A3C}" destId="{303A91BB-7FD9-4803-9DD0-772A3B9FBAAC}" srcOrd="2" destOrd="0" parTransId="{FBCA2FEA-E910-4E34-8763-0A36B94912B3}" sibTransId="{EB510C25-8E4F-4BF3-839C-9D5BB096426E}"/>
    <dgm:cxn modelId="{51DAF673-20BD-487F-A4F2-D14A25E88D97}" type="presOf" srcId="{7FB09DD9-32EF-4E3B-A5F7-BAD777193EED}" destId="{41DEDD12-EAF6-40F2-A92E-0FF8038BD4D7}" srcOrd="0" destOrd="0" presId="urn:microsoft.com/office/officeart/2008/layout/VerticalCurvedList"/>
    <dgm:cxn modelId="{5D5D9655-E860-44A8-8134-BCA9A5F7B5D3}" srcId="{DAA3B75C-308F-40E3-BEC0-EADFE3147A3C}" destId="{572B7ECA-179F-4FFE-9DA7-0A67A93A6A1F}" srcOrd="5" destOrd="0" parTransId="{C42667F7-8ADC-4A70-8F5E-437C75250762}" sibTransId="{65AB0A08-85CB-4207-85FB-332805D2C932}"/>
    <dgm:cxn modelId="{B6F6217D-C9BB-49D7-BABE-0EA5C35470BB}" type="presOf" srcId="{1F058BFC-FEE2-46EA-964D-3E6FBC8BF30C}" destId="{6E366F49-F501-49F5-B318-6FFE7E9D5E2E}" srcOrd="0" destOrd="0" presId="urn:microsoft.com/office/officeart/2008/layout/VerticalCurvedList"/>
    <dgm:cxn modelId="{C7A85BBF-18A7-4C85-8F49-657EF4C0B425}" type="presOf" srcId="{303A91BB-7FD9-4803-9DD0-772A3B9FBAAC}" destId="{023F2955-65F3-4195-90A5-43D235F1C887}" srcOrd="0" destOrd="0" presId="urn:microsoft.com/office/officeart/2008/layout/VerticalCurvedList"/>
    <dgm:cxn modelId="{7CADCCC0-2E6D-4AB3-AF02-E50D907F4808}" srcId="{DAA3B75C-308F-40E3-BEC0-EADFE3147A3C}" destId="{40234B40-5AA5-4AAB-9A9F-58996D864F91}" srcOrd="4" destOrd="0" parTransId="{43274D27-C08C-4183-B785-97BDF09FED8C}" sibTransId="{B0688F24-E696-45D6-8E9E-F50807A83E5C}"/>
    <dgm:cxn modelId="{C6A43EDB-A8C5-4BE4-94D7-F00445C8F092}" type="presOf" srcId="{E7F48142-F14E-42B9-89FB-BAEDDEA6F9AA}" destId="{506C5E9A-7185-459D-953C-8F0D6D468EFD}" srcOrd="0" destOrd="0" presId="urn:microsoft.com/office/officeart/2008/layout/VerticalCurvedList"/>
    <dgm:cxn modelId="{8F46A6E6-D5C0-40E0-AFE5-53217D07994D}" srcId="{DAA3B75C-308F-40E3-BEC0-EADFE3147A3C}" destId="{1F058BFC-FEE2-46EA-964D-3E6FBC8BF30C}" srcOrd="0" destOrd="0" parTransId="{45ECC18E-47AA-47ED-9F75-A00B19C373A2}" sibTransId="{7FB09DD9-32EF-4E3B-A5F7-BAD777193EED}"/>
    <dgm:cxn modelId="{06146AE7-78AC-4FAB-B111-CC4E8D899206}" type="presOf" srcId="{572B7ECA-179F-4FFE-9DA7-0A67A93A6A1F}" destId="{E15E9B71-48F5-4C83-802E-609E6A4A12B6}" srcOrd="0" destOrd="0" presId="urn:microsoft.com/office/officeart/2008/layout/VerticalCurvedList"/>
    <dgm:cxn modelId="{B9153A5A-E62D-4C89-B894-096EAAB563F1}" type="presParOf" srcId="{7574E723-73C0-4B27-BDA7-473AA628890F}" destId="{A98BF581-7D92-4968-A727-91FB4A8B6867}" srcOrd="0" destOrd="0" presId="urn:microsoft.com/office/officeart/2008/layout/VerticalCurvedList"/>
    <dgm:cxn modelId="{866D6032-828C-449B-BC45-957E5247D41C}" type="presParOf" srcId="{A98BF581-7D92-4968-A727-91FB4A8B6867}" destId="{2E29ACEE-1908-4778-BC00-EB32B3E9DBD3}" srcOrd="0" destOrd="0" presId="urn:microsoft.com/office/officeart/2008/layout/VerticalCurvedList"/>
    <dgm:cxn modelId="{A1F226F2-5C29-4795-B6BD-21DAEE564BF8}" type="presParOf" srcId="{2E29ACEE-1908-4778-BC00-EB32B3E9DBD3}" destId="{25FF7BE6-D5E9-45A8-B056-0BFA29B2CB4A}" srcOrd="0" destOrd="0" presId="urn:microsoft.com/office/officeart/2008/layout/VerticalCurvedList"/>
    <dgm:cxn modelId="{D72E4B08-61A7-42CC-863B-875A15069C0A}" type="presParOf" srcId="{2E29ACEE-1908-4778-BC00-EB32B3E9DBD3}" destId="{41DEDD12-EAF6-40F2-A92E-0FF8038BD4D7}" srcOrd="1" destOrd="0" presId="urn:microsoft.com/office/officeart/2008/layout/VerticalCurvedList"/>
    <dgm:cxn modelId="{F36900DE-3D26-4FE9-A388-062D4DFA3FB6}" type="presParOf" srcId="{2E29ACEE-1908-4778-BC00-EB32B3E9DBD3}" destId="{B0D5B69A-0669-4952-973C-64CCDE2396AA}" srcOrd="2" destOrd="0" presId="urn:microsoft.com/office/officeart/2008/layout/VerticalCurvedList"/>
    <dgm:cxn modelId="{0BA3A302-CA73-438F-8CAE-572F343CCFA2}" type="presParOf" srcId="{2E29ACEE-1908-4778-BC00-EB32B3E9DBD3}" destId="{1F60FED8-6EE8-40CD-97A5-873E5457EB71}" srcOrd="3" destOrd="0" presId="urn:microsoft.com/office/officeart/2008/layout/VerticalCurvedList"/>
    <dgm:cxn modelId="{CA11DFD8-4BB4-4E39-9CE3-AAA64EB73519}" type="presParOf" srcId="{A98BF581-7D92-4968-A727-91FB4A8B6867}" destId="{6E366F49-F501-49F5-B318-6FFE7E9D5E2E}" srcOrd="1" destOrd="0" presId="urn:microsoft.com/office/officeart/2008/layout/VerticalCurvedList"/>
    <dgm:cxn modelId="{48C90991-197F-46BD-8AA9-76D1B84D52CF}" type="presParOf" srcId="{A98BF581-7D92-4968-A727-91FB4A8B6867}" destId="{5B4A8F9C-301D-485E-9477-A86F9284FEE3}" srcOrd="2" destOrd="0" presId="urn:microsoft.com/office/officeart/2008/layout/VerticalCurvedList"/>
    <dgm:cxn modelId="{EE6C5254-BF85-40B2-9E9A-5C4594E74CE9}" type="presParOf" srcId="{5B4A8F9C-301D-485E-9477-A86F9284FEE3}" destId="{9975DF25-0275-4B78-BAFD-3A84CEC7F6A0}" srcOrd="0" destOrd="0" presId="urn:microsoft.com/office/officeart/2008/layout/VerticalCurvedList"/>
    <dgm:cxn modelId="{A7AAEC7C-1DD6-483F-B6F6-30A4F20E1F08}" type="presParOf" srcId="{A98BF581-7D92-4968-A727-91FB4A8B6867}" destId="{506C5E9A-7185-459D-953C-8F0D6D468EFD}" srcOrd="3" destOrd="0" presId="urn:microsoft.com/office/officeart/2008/layout/VerticalCurvedList"/>
    <dgm:cxn modelId="{67F13A4A-F148-4D42-9D33-6060AB6C45E6}" type="presParOf" srcId="{A98BF581-7D92-4968-A727-91FB4A8B6867}" destId="{4F2D5D96-0E9C-48BD-B47F-F726EB7B9E3E}" srcOrd="4" destOrd="0" presId="urn:microsoft.com/office/officeart/2008/layout/VerticalCurvedList"/>
    <dgm:cxn modelId="{2568889D-4392-4BA4-886B-4AAD9698D373}" type="presParOf" srcId="{4F2D5D96-0E9C-48BD-B47F-F726EB7B9E3E}" destId="{142FCC8A-9798-4E17-AE56-B762B9A549C5}" srcOrd="0" destOrd="0" presId="urn:microsoft.com/office/officeart/2008/layout/VerticalCurvedList"/>
    <dgm:cxn modelId="{A87C5DB7-E5A2-4657-A562-9F5A3F5FD30A}" type="presParOf" srcId="{A98BF581-7D92-4968-A727-91FB4A8B6867}" destId="{023F2955-65F3-4195-90A5-43D235F1C887}" srcOrd="5" destOrd="0" presId="urn:microsoft.com/office/officeart/2008/layout/VerticalCurvedList"/>
    <dgm:cxn modelId="{70D73234-F4D2-42C4-B629-F88B0C0E5084}" type="presParOf" srcId="{A98BF581-7D92-4968-A727-91FB4A8B6867}" destId="{191F3CF0-ACF1-406F-9F5A-3CB850778034}" srcOrd="6" destOrd="0" presId="urn:microsoft.com/office/officeart/2008/layout/VerticalCurvedList"/>
    <dgm:cxn modelId="{9A9AFBBC-0584-4257-8987-4F44614FF108}" type="presParOf" srcId="{191F3CF0-ACF1-406F-9F5A-3CB850778034}" destId="{ADBD8BD1-32CC-40D8-9888-2A58FF530241}" srcOrd="0" destOrd="0" presId="urn:microsoft.com/office/officeart/2008/layout/VerticalCurvedList"/>
    <dgm:cxn modelId="{5B10DC67-A102-4DAD-A036-C9DE7A55B7CB}" type="presParOf" srcId="{A98BF581-7D92-4968-A727-91FB4A8B6867}" destId="{97259B51-E941-4CDA-A1EE-FB737B982A07}" srcOrd="7" destOrd="0" presId="urn:microsoft.com/office/officeart/2008/layout/VerticalCurvedList"/>
    <dgm:cxn modelId="{40F82DD6-C64E-4734-AF88-4D18D6156DDC}" type="presParOf" srcId="{A98BF581-7D92-4968-A727-91FB4A8B6867}" destId="{217CFC52-EAB9-4252-B605-43D757EDACCA}" srcOrd="8" destOrd="0" presId="urn:microsoft.com/office/officeart/2008/layout/VerticalCurvedList"/>
    <dgm:cxn modelId="{B54907BF-15AD-4CE7-9CB4-C44B339ED0AC}" type="presParOf" srcId="{217CFC52-EAB9-4252-B605-43D757EDACCA}" destId="{2CE00D15-1DF3-4FB9-8269-CA11AB9BE7CB}" srcOrd="0" destOrd="0" presId="urn:microsoft.com/office/officeart/2008/layout/VerticalCurvedList"/>
    <dgm:cxn modelId="{C2DA9B8E-499E-433E-9669-AD4B7EF916EE}" type="presParOf" srcId="{A98BF581-7D92-4968-A727-91FB4A8B6867}" destId="{3D5A9331-578F-4E82-920C-9AC95C1CE036}" srcOrd="9" destOrd="0" presId="urn:microsoft.com/office/officeart/2008/layout/VerticalCurvedList"/>
    <dgm:cxn modelId="{8BA4D86E-CABA-46E1-A2A3-E9262C9E66E8}" type="presParOf" srcId="{A98BF581-7D92-4968-A727-91FB4A8B6867}" destId="{7FD017B5-E1AF-4DFF-9A91-E5D6D17B4B21}" srcOrd="10" destOrd="0" presId="urn:microsoft.com/office/officeart/2008/layout/VerticalCurvedList"/>
    <dgm:cxn modelId="{C09D8BDC-2981-47EA-BA4D-0ED65287ED28}" type="presParOf" srcId="{7FD017B5-E1AF-4DFF-9A91-E5D6D17B4B21}" destId="{DA6E1458-E578-4FC1-B3BA-20204A8ECF33}" srcOrd="0" destOrd="0" presId="urn:microsoft.com/office/officeart/2008/layout/VerticalCurvedList"/>
    <dgm:cxn modelId="{E98F021E-4CB4-4777-8786-3CC77D8AE62E}" type="presParOf" srcId="{A98BF581-7D92-4968-A727-91FB4A8B6867}" destId="{E15E9B71-48F5-4C83-802E-609E6A4A12B6}" srcOrd="11" destOrd="0" presId="urn:microsoft.com/office/officeart/2008/layout/VerticalCurvedList"/>
    <dgm:cxn modelId="{1E39B9CC-716E-4A36-BFE5-7DB9218F7C0C}" type="presParOf" srcId="{A98BF581-7D92-4968-A727-91FB4A8B6867}" destId="{3F141A56-D97F-4A2E-AA53-B13F18378145}" srcOrd="12" destOrd="0" presId="urn:microsoft.com/office/officeart/2008/layout/VerticalCurvedList"/>
    <dgm:cxn modelId="{3C90F17D-AE38-429A-8C4D-4ED0B69E6B3F}" type="presParOf" srcId="{3F141A56-D97F-4A2E-AA53-B13F18378145}" destId="{01D95F6C-E543-45A6-824A-70224D940FF4}"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bg1"/>
        </a:solidFill>
      </dgm:spPr>
      <dgm:t>
        <a:bodyPr/>
        <a:lstStyle/>
        <a:p>
          <a:pPr algn="ctr">
            <a:lnSpc>
              <a:spcPct val="100000"/>
            </a:lnSpc>
            <a:buNone/>
          </a:pPr>
          <a:r>
            <a:rPr lang="en-GB" sz="4800" b="1" dirty="0">
              <a:solidFill>
                <a:schemeClr val="bg1">
                  <a:lumMod val="95000"/>
                </a:schemeClr>
              </a:solidFill>
              <a:latin typeface="Arial Narrow" panose="020B0606020202030204" pitchFamily="34" charset="0"/>
            </a:rPr>
            <a:t>Modelling</a:t>
          </a:r>
          <a:endParaRPr lang="en-GB" sz="4800" dirty="0">
            <a:solidFill>
              <a:schemeClr val="bg1">
                <a:lumMod val="95000"/>
              </a:schemeClr>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a:solidFill>
                <a:schemeClr val="bg1">
                  <a:lumMod val="95000"/>
                </a:schemeClr>
              </a:solidFill>
              <a:latin typeface="Arial Narrow" panose="020B0606020202030204" pitchFamily="34" charset="0"/>
            </a:rPr>
            <a:t>Reproducibility</a:t>
          </a:r>
          <a:endParaRPr lang="en-GB" sz="4800" b="1" dirty="0">
            <a:solidFill>
              <a:schemeClr val="bg1">
                <a:lumMod val="95000"/>
              </a:schemeClr>
            </a:solidFill>
            <a:latin typeface="Arial Narrow" panose="020B0606020202030204" pitchFamily="34" charset="0"/>
          </a:endParaRP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GB"/>
        </a:p>
      </dgm:t>
    </dgm:pt>
    <dgm:pt modelId="{60716CEA-CA88-4317-B7BB-A58517486840}">
      <dgm:prSet phldrT="[Text]" custT="1"/>
      <dgm:spPr>
        <a:solidFill>
          <a:schemeClr val="bg1"/>
        </a:solidFill>
      </dgm:spPr>
      <dgm:t>
        <a:bodyPr/>
        <a:lstStyle/>
        <a:p>
          <a:pPr algn="ctr">
            <a:lnSpc>
              <a:spcPct val="100000"/>
            </a:lnSpc>
            <a:buNone/>
          </a:pPr>
          <a:r>
            <a:rPr lang="en-GB" sz="4800" b="1" dirty="0">
              <a:solidFill>
                <a:schemeClr val="bg1">
                  <a:lumMod val="95000"/>
                </a:schemeClr>
              </a:solidFill>
              <a:latin typeface="Arial Narrow" panose="020B0606020202030204" pitchFamily="34" charset="0"/>
            </a:rPr>
            <a:t>Modelling</a:t>
          </a:r>
          <a:endParaRPr lang="en-GB" sz="4800" dirty="0">
            <a:solidFill>
              <a:schemeClr val="bg1">
                <a:lumMod val="95000"/>
              </a:schemeClr>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custLinFactNeighborY="-52796">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GB"/>
        </a:p>
      </dgm:t>
    </dgm:pt>
    <dgm:pt modelId="{60716CEA-CA88-4317-B7BB-A58517486840}">
      <dgm:prSet phldrT="[Text]" custT="1"/>
      <dgm:spPr>
        <a:solidFill>
          <a:schemeClr val="bg1"/>
        </a:solidFill>
      </dgm:spPr>
      <dgm:t>
        <a:bodyPr/>
        <a:lstStyle/>
        <a:p>
          <a:pPr algn="ctr">
            <a:lnSpc>
              <a:spcPct val="100000"/>
            </a:lnSpc>
            <a:buNone/>
          </a:pPr>
          <a:r>
            <a:rPr lang="en-GB" sz="4800" b="1" dirty="0">
              <a:solidFill>
                <a:schemeClr val="bg1">
                  <a:lumMod val="95000"/>
                </a:schemeClr>
              </a:solidFill>
              <a:latin typeface="Arial Narrow" panose="020B0606020202030204" pitchFamily="34" charset="0"/>
            </a:rPr>
            <a:t>Modelling</a:t>
          </a:r>
          <a:endParaRPr lang="en-GB" sz="4800" dirty="0">
            <a:solidFill>
              <a:schemeClr val="bg1">
                <a:lumMod val="95000"/>
              </a:schemeClr>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custLinFactNeighborY="-52796">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bg1"/>
        </a:solidFill>
      </dgm:spPr>
      <dgm:t>
        <a:bodyPr/>
        <a:lstStyle/>
        <a:p>
          <a:pPr algn="ctr">
            <a:lnSpc>
              <a:spcPct val="100000"/>
            </a:lnSpc>
            <a:buNone/>
          </a:pPr>
          <a:r>
            <a:rPr lang="en-GB" sz="4800" b="1" dirty="0">
              <a:solidFill>
                <a:schemeClr val="bg1">
                  <a:lumMod val="95000"/>
                </a:schemeClr>
              </a:solidFill>
              <a:latin typeface="Arial Narrow" panose="020B0606020202030204" pitchFamily="34" charset="0"/>
            </a:rPr>
            <a:t>Modelling</a:t>
          </a:r>
          <a:endParaRPr lang="en-GB" sz="4800" dirty="0">
            <a:solidFill>
              <a:schemeClr val="bg1">
                <a:lumMod val="95000"/>
              </a:schemeClr>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bg1"/>
        </a:solidFill>
      </dgm:spPr>
      <dgm:t>
        <a:bodyPr/>
        <a:lstStyle/>
        <a:p>
          <a:pPr algn="ctr">
            <a:lnSpc>
              <a:spcPct val="100000"/>
            </a:lnSpc>
            <a:buNone/>
          </a:pPr>
          <a:r>
            <a:rPr lang="en-GB" sz="4800" b="1" dirty="0">
              <a:solidFill>
                <a:schemeClr val="bg1">
                  <a:lumMod val="95000"/>
                </a:schemeClr>
              </a:solidFill>
              <a:latin typeface="Arial Narrow" panose="020B0606020202030204" pitchFamily="34" charset="0"/>
            </a:rPr>
            <a:t>Modelling</a:t>
          </a:r>
          <a:endParaRPr lang="en-GB" sz="4800" dirty="0">
            <a:solidFill>
              <a:schemeClr val="bg1">
                <a:lumMod val="95000"/>
              </a:schemeClr>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E76BA9-B8F1-4F43-8151-91FADC72ABF5}" type="doc">
      <dgm:prSet loTypeId="urn:diagrams.loki3.com/VaryingWidthList" loCatId="list" qsTypeId="urn:microsoft.com/office/officeart/2005/8/quickstyle/simple1" qsCatId="simple" csTypeId="urn:microsoft.com/office/officeart/2005/8/colors/accent1_2" csCatId="accent1" phldr="1"/>
      <dgm:spPr/>
    </dgm:pt>
    <dgm:pt modelId="{60716CEA-CA88-4317-B7BB-A58517486840}">
      <dgm:prSet phldrT="[Text]" custT="1"/>
      <dgm:spPr>
        <a:solidFill>
          <a:schemeClr val="bg1"/>
        </a:solidFill>
      </dgm:spPr>
      <dgm:t>
        <a:bodyPr/>
        <a:lstStyle/>
        <a:p>
          <a:pPr algn="ctr">
            <a:lnSpc>
              <a:spcPct val="100000"/>
            </a:lnSpc>
            <a:buNone/>
          </a:pPr>
          <a:r>
            <a:rPr lang="en-GB" sz="4800" b="1" dirty="0">
              <a:solidFill>
                <a:schemeClr val="bg1">
                  <a:lumMod val="95000"/>
                </a:schemeClr>
              </a:solidFill>
              <a:latin typeface="Arial Narrow" panose="020B0606020202030204" pitchFamily="34" charset="0"/>
            </a:rPr>
            <a:t>Modelling</a:t>
          </a:r>
          <a:endParaRPr lang="en-GB" sz="4800" dirty="0">
            <a:solidFill>
              <a:schemeClr val="bg1">
                <a:lumMod val="95000"/>
              </a:schemeClr>
            </a:solidFill>
          </a:endParaRPr>
        </a:p>
      </dgm:t>
    </dgm:pt>
    <dgm:pt modelId="{D9065FDD-4BF6-4D8A-96E2-92B9F2E72DA8}" type="parTrans" cxnId="{2627E5C3-55A8-4AEB-A6FB-81D3ECF58346}">
      <dgm:prSet/>
      <dgm:spPr/>
      <dgm:t>
        <a:bodyPr/>
        <a:lstStyle/>
        <a:p>
          <a:pPr algn="ctr">
            <a:lnSpc>
              <a:spcPct val="100000"/>
            </a:lnSpc>
          </a:pPr>
          <a:endParaRPr lang="en-GB" sz="2400"/>
        </a:p>
      </dgm:t>
    </dgm:pt>
    <dgm:pt modelId="{8FAD8CA5-D646-4CFC-A991-F2DCA3AEBC63}" type="sibTrans" cxnId="{2627E5C3-55A8-4AEB-A6FB-81D3ECF58346}">
      <dgm:prSet/>
      <dgm:spPr/>
      <dgm:t>
        <a:bodyPr/>
        <a:lstStyle/>
        <a:p>
          <a:pPr algn="ctr">
            <a:lnSpc>
              <a:spcPct val="100000"/>
            </a:lnSpc>
          </a:pPr>
          <a:endParaRPr lang="en-GB" sz="2400"/>
        </a:p>
      </dgm:t>
    </dgm:pt>
    <dgm:pt modelId="{D52EE3CD-55CE-4B3A-A474-CF7605DECF74}">
      <dgm:prSet custT="1"/>
      <dgm:spPr>
        <a:solidFill>
          <a:schemeClr val="bg1"/>
        </a:solidFill>
      </dgm:spPr>
      <dgm:t>
        <a:bodyPr/>
        <a:lstStyle/>
        <a:p>
          <a:pPr algn="ctr">
            <a:lnSpc>
              <a:spcPct val="100000"/>
            </a:lnSpc>
          </a:pPr>
          <a:r>
            <a:rPr lang="en-GB" sz="4800" b="1" dirty="0">
              <a:solidFill>
                <a:schemeClr val="bg1">
                  <a:lumMod val="95000"/>
                </a:schemeClr>
              </a:solidFill>
              <a:latin typeface="Arial Narrow" panose="020B0606020202030204" pitchFamily="34" charset="0"/>
            </a:rPr>
            <a:t>Computation</a:t>
          </a:r>
        </a:p>
      </dgm:t>
    </dgm:pt>
    <dgm:pt modelId="{B622CDE4-55D6-460F-A286-1970D51EC8B1}" type="parTrans" cxnId="{3FE9B9E2-2E51-47B1-B560-74F088CC3B45}">
      <dgm:prSet/>
      <dgm:spPr/>
      <dgm:t>
        <a:bodyPr/>
        <a:lstStyle/>
        <a:p>
          <a:pPr algn="ctr">
            <a:lnSpc>
              <a:spcPct val="100000"/>
            </a:lnSpc>
          </a:pPr>
          <a:endParaRPr lang="en-GB" sz="2400"/>
        </a:p>
      </dgm:t>
    </dgm:pt>
    <dgm:pt modelId="{67FA765C-2CED-4362-9FFA-FFAD5619D860}" type="sibTrans" cxnId="{3FE9B9E2-2E51-47B1-B560-74F088CC3B45}">
      <dgm:prSet/>
      <dgm:spPr/>
      <dgm:t>
        <a:bodyPr/>
        <a:lstStyle/>
        <a:p>
          <a:pPr algn="ctr">
            <a:lnSpc>
              <a:spcPct val="100000"/>
            </a:lnSpc>
          </a:pPr>
          <a:endParaRPr lang="en-GB" sz="2400"/>
        </a:p>
      </dgm:t>
    </dgm:pt>
    <dgm:pt modelId="{BC48D0FC-073B-4A6B-A5E5-296704BCD050}">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Reproducibility</a:t>
          </a:r>
        </a:p>
      </dgm:t>
    </dgm:pt>
    <dgm:pt modelId="{A8201CA4-1E52-4817-BE91-6DD8D6632E03}" type="parTrans" cxnId="{9FEBCC9A-0A3F-4974-8D2D-9129CB206D57}">
      <dgm:prSet/>
      <dgm:spPr/>
      <dgm:t>
        <a:bodyPr/>
        <a:lstStyle/>
        <a:p>
          <a:pPr algn="ctr">
            <a:lnSpc>
              <a:spcPct val="100000"/>
            </a:lnSpc>
          </a:pPr>
          <a:endParaRPr lang="en-GB" sz="2400"/>
        </a:p>
      </dgm:t>
    </dgm:pt>
    <dgm:pt modelId="{FBB2A721-4301-4C30-A609-54EA32C116B7}" type="sibTrans" cxnId="{9FEBCC9A-0A3F-4974-8D2D-9129CB206D57}">
      <dgm:prSet/>
      <dgm:spPr/>
      <dgm:t>
        <a:bodyPr/>
        <a:lstStyle/>
        <a:p>
          <a:pPr algn="ctr">
            <a:lnSpc>
              <a:spcPct val="100000"/>
            </a:lnSpc>
          </a:pPr>
          <a:endParaRPr lang="en-GB" sz="2400"/>
        </a:p>
      </dgm:t>
    </dgm:pt>
    <dgm:pt modelId="{93A2A408-A153-4BF4-A2DE-036EFC89678B}">
      <dgm:prSet custT="1"/>
      <dgm:spPr>
        <a:solidFill>
          <a:schemeClr val="tx2"/>
        </a:solidFill>
      </dgm:spPr>
      <dgm:t>
        <a:bodyPr/>
        <a:lstStyle/>
        <a:p>
          <a:pPr algn="ctr">
            <a:lnSpc>
              <a:spcPct val="100000"/>
            </a:lnSpc>
          </a:pPr>
          <a:r>
            <a:rPr lang="en-GB" sz="4800" b="1" dirty="0">
              <a:solidFill>
                <a:schemeClr val="bg1"/>
              </a:solidFill>
              <a:latin typeface="Arial Narrow" panose="020B0606020202030204" pitchFamily="34" charset="0"/>
            </a:rPr>
            <a:t>Application</a:t>
          </a:r>
        </a:p>
      </dgm:t>
    </dgm:pt>
    <dgm:pt modelId="{894BECCC-5402-444D-9A87-2F3EFC16B24A}" type="parTrans" cxnId="{5B54105E-1748-4C4C-81C1-14F95D28DAD2}">
      <dgm:prSet/>
      <dgm:spPr/>
      <dgm:t>
        <a:bodyPr/>
        <a:lstStyle/>
        <a:p>
          <a:pPr algn="ctr">
            <a:lnSpc>
              <a:spcPct val="100000"/>
            </a:lnSpc>
          </a:pPr>
          <a:endParaRPr lang="en-GB" sz="2400"/>
        </a:p>
      </dgm:t>
    </dgm:pt>
    <dgm:pt modelId="{C51F69BC-10A9-449D-AE9D-547887A23A4D}" type="sibTrans" cxnId="{5B54105E-1748-4C4C-81C1-14F95D28DAD2}">
      <dgm:prSet/>
      <dgm:spPr/>
      <dgm:t>
        <a:bodyPr/>
        <a:lstStyle/>
        <a:p>
          <a:pPr algn="ctr">
            <a:lnSpc>
              <a:spcPct val="100000"/>
            </a:lnSpc>
          </a:pPr>
          <a:endParaRPr lang="en-GB" sz="2400"/>
        </a:p>
      </dgm:t>
    </dgm:pt>
    <dgm:pt modelId="{2644928E-C404-4FE0-A28B-D91C27574EDE}" type="pres">
      <dgm:prSet presAssocID="{BEE76BA9-B8F1-4F43-8151-91FADC72ABF5}" presName="Name0" presStyleCnt="0">
        <dgm:presLayoutVars>
          <dgm:resizeHandles/>
        </dgm:presLayoutVars>
      </dgm:prSet>
      <dgm:spPr/>
    </dgm:pt>
    <dgm:pt modelId="{5A5D193C-4D8B-4E3D-817F-67F8E8D82F08}" type="pres">
      <dgm:prSet presAssocID="{60716CEA-CA88-4317-B7BB-A58517486840}" presName="text" presStyleLbl="node1" presStyleIdx="0" presStyleCnt="4">
        <dgm:presLayoutVars>
          <dgm:bulletEnabled val="1"/>
        </dgm:presLayoutVars>
      </dgm:prSet>
      <dgm:spPr/>
    </dgm:pt>
    <dgm:pt modelId="{A45A93DA-27AE-4F69-A8ED-A5E034D52760}" type="pres">
      <dgm:prSet presAssocID="{8FAD8CA5-D646-4CFC-A991-F2DCA3AEBC63}" presName="space" presStyleCnt="0"/>
      <dgm:spPr/>
    </dgm:pt>
    <dgm:pt modelId="{AA6890BE-4CEC-41DB-8CDF-5598A6F52584}" type="pres">
      <dgm:prSet presAssocID="{D52EE3CD-55CE-4B3A-A474-CF7605DECF74}" presName="text" presStyleLbl="node1" presStyleIdx="1" presStyleCnt="4">
        <dgm:presLayoutVars>
          <dgm:bulletEnabled val="1"/>
        </dgm:presLayoutVars>
      </dgm:prSet>
      <dgm:spPr/>
    </dgm:pt>
    <dgm:pt modelId="{E726490D-5EFB-4931-9E9C-DDB8358AE887}" type="pres">
      <dgm:prSet presAssocID="{67FA765C-2CED-4362-9FFA-FFAD5619D860}" presName="space" presStyleCnt="0"/>
      <dgm:spPr/>
    </dgm:pt>
    <dgm:pt modelId="{11D97C93-1893-489A-AE99-250D5B71C3C7}" type="pres">
      <dgm:prSet presAssocID="{BC48D0FC-073B-4A6B-A5E5-296704BCD050}" presName="text" presStyleLbl="node1" presStyleIdx="2" presStyleCnt="4">
        <dgm:presLayoutVars>
          <dgm:bulletEnabled val="1"/>
        </dgm:presLayoutVars>
      </dgm:prSet>
      <dgm:spPr/>
    </dgm:pt>
    <dgm:pt modelId="{16BB2014-55DF-4C38-997D-8B7943D183B4}" type="pres">
      <dgm:prSet presAssocID="{FBB2A721-4301-4C30-A609-54EA32C116B7}" presName="space" presStyleCnt="0"/>
      <dgm:spPr/>
    </dgm:pt>
    <dgm:pt modelId="{829BAA22-DB52-4669-B343-82EEB58C70FF}" type="pres">
      <dgm:prSet presAssocID="{93A2A408-A153-4BF4-A2DE-036EFC89678B}" presName="text" presStyleLbl="node1" presStyleIdx="3" presStyleCnt="4">
        <dgm:presLayoutVars>
          <dgm:bulletEnabled val="1"/>
        </dgm:presLayoutVars>
      </dgm:prSet>
      <dgm:spPr/>
    </dgm:pt>
  </dgm:ptLst>
  <dgm:cxnLst>
    <dgm:cxn modelId="{97B40C0D-11AB-491A-A47F-71691822A687}" type="presOf" srcId="{BC48D0FC-073B-4A6B-A5E5-296704BCD050}" destId="{11D97C93-1893-489A-AE99-250D5B71C3C7}" srcOrd="0" destOrd="0" presId="urn:diagrams.loki3.com/VaryingWidthList"/>
    <dgm:cxn modelId="{5B54105E-1748-4C4C-81C1-14F95D28DAD2}" srcId="{BEE76BA9-B8F1-4F43-8151-91FADC72ABF5}" destId="{93A2A408-A153-4BF4-A2DE-036EFC89678B}" srcOrd="3" destOrd="0" parTransId="{894BECCC-5402-444D-9A87-2F3EFC16B24A}" sibTransId="{C51F69BC-10A9-449D-AE9D-547887A23A4D}"/>
    <dgm:cxn modelId="{11D9EC7F-9496-4DD9-A6D9-B264EF688282}" type="presOf" srcId="{93A2A408-A153-4BF4-A2DE-036EFC89678B}" destId="{829BAA22-DB52-4669-B343-82EEB58C70FF}" srcOrd="0" destOrd="0" presId="urn:diagrams.loki3.com/VaryingWidthList"/>
    <dgm:cxn modelId="{D4F4FF84-D92F-4D61-B649-3A4100F9232D}" type="presOf" srcId="{BEE76BA9-B8F1-4F43-8151-91FADC72ABF5}" destId="{2644928E-C404-4FE0-A28B-D91C27574EDE}" srcOrd="0" destOrd="0" presId="urn:diagrams.loki3.com/VaryingWidthList"/>
    <dgm:cxn modelId="{9FEBCC9A-0A3F-4974-8D2D-9129CB206D57}" srcId="{BEE76BA9-B8F1-4F43-8151-91FADC72ABF5}" destId="{BC48D0FC-073B-4A6B-A5E5-296704BCD050}" srcOrd="2" destOrd="0" parTransId="{A8201CA4-1E52-4817-BE91-6DD8D6632E03}" sibTransId="{FBB2A721-4301-4C30-A609-54EA32C116B7}"/>
    <dgm:cxn modelId="{2627E5C3-55A8-4AEB-A6FB-81D3ECF58346}" srcId="{BEE76BA9-B8F1-4F43-8151-91FADC72ABF5}" destId="{60716CEA-CA88-4317-B7BB-A58517486840}" srcOrd="0" destOrd="0" parTransId="{D9065FDD-4BF6-4D8A-96E2-92B9F2E72DA8}" sibTransId="{8FAD8CA5-D646-4CFC-A991-F2DCA3AEBC63}"/>
    <dgm:cxn modelId="{4505FBD5-A3C2-4FEA-8E84-CACFFAEB81A7}" type="presOf" srcId="{60716CEA-CA88-4317-B7BB-A58517486840}" destId="{5A5D193C-4D8B-4E3D-817F-67F8E8D82F08}" srcOrd="0" destOrd="0" presId="urn:diagrams.loki3.com/VaryingWidthList"/>
    <dgm:cxn modelId="{3FE9B9E2-2E51-47B1-B560-74F088CC3B45}" srcId="{BEE76BA9-B8F1-4F43-8151-91FADC72ABF5}" destId="{D52EE3CD-55CE-4B3A-A474-CF7605DECF74}" srcOrd="1" destOrd="0" parTransId="{B622CDE4-55D6-460F-A286-1970D51EC8B1}" sibTransId="{67FA765C-2CED-4362-9FFA-FFAD5619D860}"/>
    <dgm:cxn modelId="{158BEAE6-0154-489F-92CD-D14D14A9291B}" type="presOf" srcId="{D52EE3CD-55CE-4B3A-A474-CF7605DECF74}" destId="{AA6890BE-4CEC-41DB-8CDF-5598A6F52584}" srcOrd="0" destOrd="0" presId="urn:diagrams.loki3.com/VaryingWidthList"/>
    <dgm:cxn modelId="{E8A0DE82-CC70-4D89-8755-E8826A04B074}" type="presParOf" srcId="{2644928E-C404-4FE0-A28B-D91C27574EDE}" destId="{5A5D193C-4D8B-4E3D-817F-67F8E8D82F08}" srcOrd="0" destOrd="0" presId="urn:diagrams.loki3.com/VaryingWidthList"/>
    <dgm:cxn modelId="{BD9A1613-3227-4A13-B67A-7786CFC31DC3}" type="presParOf" srcId="{2644928E-C404-4FE0-A28B-D91C27574EDE}" destId="{A45A93DA-27AE-4F69-A8ED-A5E034D52760}" srcOrd="1" destOrd="0" presId="urn:diagrams.loki3.com/VaryingWidthList"/>
    <dgm:cxn modelId="{A6D66D33-3C73-4CDA-94A3-32289B8B38D7}" type="presParOf" srcId="{2644928E-C404-4FE0-A28B-D91C27574EDE}" destId="{AA6890BE-4CEC-41DB-8CDF-5598A6F52584}" srcOrd="2" destOrd="0" presId="urn:diagrams.loki3.com/VaryingWidthList"/>
    <dgm:cxn modelId="{0DDF0FC3-55D6-4182-95D6-DFD275EAC2AE}" type="presParOf" srcId="{2644928E-C404-4FE0-A28B-D91C27574EDE}" destId="{E726490D-5EFB-4931-9E9C-DDB8358AE887}" srcOrd="3" destOrd="0" presId="urn:diagrams.loki3.com/VaryingWidthList"/>
    <dgm:cxn modelId="{8206F91E-366E-40DC-8B5D-5768890CC140}" type="presParOf" srcId="{2644928E-C404-4FE0-A28B-D91C27574EDE}" destId="{11D97C93-1893-489A-AE99-250D5B71C3C7}" srcOrd="4" destOrd="0" presId="urn:diagrams.loki3.com/VaryingWidthList"/>
    <dgm:cxn modelId="{F0C9C470-0A81-459F-97A7-3129BC6AB845}" type="presParOf" srcId="{2644928E-C404-4FE0-A28B-D91C27574EDE}" destId="{16BB2014-55DF-4C38-997D-8B7943D183B4}" srcOrd="5" destOrd="0" presId="urn:diagrams.loki3.com/VaryingWidthList"/>
    <dgm:cxn modelId="{4FB98BA0-6F0F-46A9-B978-1662004ACC6E}" type="presParOf" srcId="{2644928E-C404-4FE0-A28B-D91C27574EDE}" destId="{829BAA22-DB52-4669-B343-82EEB58C70F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Application</a:t>
          </a:r>
        </a:p>
      </dsp:txBody>
      <dsp:txXfrm>
        <a:off x="572399" y="3770139"/>
        <a:ext cx="2970000" cy="11960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Application</a:t>
          </a:r>
        </a:p>
      </dsp:txBody>
      <dsp:txXfrm>
        <a:off x="572399" y="3770139"/>
        <a:ext cx="2970000" cy="1196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Modelling</a:t>
          </a:r>
          <a:endParaRPr lang="en-GB" sz="4800" kern="1200" dirty="0">
            <a:solidFill>
              <a:schemeClr val="bg1"/>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DD12-EAF6-40F2-A92E-0FF8038BD4D7}">
      <dsp:nvSpPr>
        <dsp:cNvPr id="0" name=""/>
        <dsp:cNvSpPr/>
      </dsp:nvSpPr>
      <dsp:spPr>
        <a:xfrm>
          <a:off x="-5805508" y="-890855"/>
          <a:ext cx="6929712" cy="6929712"/>
        </a:xfrm>
        <a:prstGeom prst="blockArc">
          <a:avLst>
            <a:gd name="adj1" fmla="val 18900000"/>
            <a:gd name="adj2" fmla="val 2700000"/>
            <a:gd name="adj3" fmla="val 312"/>
          </a:avLst>
        </a:prstGeom>
        <a:solidFill>
          <a:schemeClr val="tx2"/>
        </a:solid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6E366F49-F501-49F5-B318-6FFE7E9D5E2E}">
      <dsp:nvSpPr>
        <dsp:cNvPr id="0" name=""/>
        <dsp:cNvSpPr/>
      </dsp:nvSpPr>
      <dsp:spPr>
        <a:xfrm>
          <a:off x="548328" y="242569"/>
          <a:ext cx="4633309" cy="54198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198"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Linear models</a:t>
          </a:r>
        </a:p>
      </dsp:txBody>
      <dsp:txXfrm>
        <a:off x="548328" y="242569"/>
        <a:ext cx="4633309" cy="541981"/>
      </dsp:txXfrm>
    </dsp:sp>
    <dsp:sp modelId="{9975DF25-0275-4B78-BAFD-3A84CEC7F6A0}">
      <dsp:nvSpPr>
        <dsp:cNvPr id="0" name=""/>
        <dsp:cNvSpPr/>
      </dsp:nvSpPr>
      <dsp:spPr>
        <a:xfrm>
          <a:off x="74410" y="203346"/>
          <a:ext cx="677476" cy="67747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6C5E9A-7185-459D-953C-8F0D6D468EFD}">
      <dsp:nvSpPr>
        <dsp:cNvPr id="0" name=""/>
        <dsp:cNvSpPr/>
      </dsp:nvSpPr>
      <dsp:spPr>
        <a:xfrm>
          <a:off x="858966" y="1083962"/>
          <a:ext cx="4314008" cy="541981"/>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198"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Generalised linear models</a:t>
          </a:r>
        </a:p>
      </dsp:txBody>
      <dsp:txXfrm>
        <a:off x="858966" y="1083962"/>
        <a:ext cx="4314008" cy="541981"/>
      </dsp:txXfrm>
    </dsp:sp>
    <dsp:sp modelId="{142FCC8A-9798-4E17-AE56-B762B9A549C5}">
      <dsp:nvSpPr>
        <dsp:cNvPr id="0" name=""/>
        <dsp:cNvSpPr/>
      </dsp:nvSpPr>
      <dsp:spPr>
        <a:xfrm>
          <a:off x="520227" y="1016215"/>
          <a:ext cx="677476" cy="677476"/>
        </a:xfrm>
        <a:prstGeom prst="ellipse">
          <a:avLst/>
        </a:prstGeom>
        <a:solidFill>
          <a:schemeClr val="lt1">
            <a:hueOff val="0"/>
            <a:satOff val="0"/>
            <a:lumOff val="0"/>
            <a:alphaOff val="0"/>
          </a:schemeClr>
        </a:solidFill>
        <a:ln w="25400" cap="flat" cmpd="sng" algn="ctr">
          <a:solidFill>
            <a:schemeClr val="accent2">
              <a:hueOff val="936304"/>
              <a:satOff val="-1168"/>
              <a:lumOff val="275"/>
              <a:alphaOff val="0"/>
            </a:schemeClr>
          </a:solidFill>
          <a:prstDash val="solid"/>
        </a:ln>
        <a:effectLst/>
      </dsp:spPr>
      <dsp:style>
        <a:lnRef idx="2">
          <a:scrgbClr r="0" g="0" b="0"/>
        </a:lnRef>
        <a:fillRef idx="1">
          <a:scrgbClr r="0" g="0" b="0"/>
        </a:fillRef>
        <a:effectRef idx="0">
          <a:scrgbClr r="0" g="0" b="0"/>
        </a:effectRef>
        <a:fontRef idx="minor"/>
      </dsp:style>
    </dsp:sp>
    <dsp:sp modelId="{023F2955-65F3-4195-90A5-43D235F1C887}">
      <dsp:nvSpPr>
        <dsp:cNvPr id="0" name=""/>
        <dsp:cNvSpPr/>
      </dsp:nvSpPr>
      <dsp:spPr>
        <a:xfrm>
          <a:off x="1062826" y="1896832"/>
          <a:ext cx="4110147" cy="541981"/>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198"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Causal models</a:t>
          </a:r>
        </a:p>
      </dsp:txBody>
      <dsp:txXfrm>
        <a:off x="1062826" y="1896832"/>
        <a:ext cx="4110147" cy="541981"/>
      </dsp:txXfrm>
    </dsp:sp>
    <dsp:sp modelId="{ADBD8BD1-32CC-40D8-9888-2A58FF530241}">
      <dsp:nvSpPr>
        <dsp:cNvPr id="0" name=""/>
        <dsp:cNvSpPr/>
      </dsp:nvSpPr>
      <dsp:spPr>
        <a:xfrm>
          <a:off x="724088" y="1829084"/>
          <a:ext cx="677476" cy="677476"/>
        </a:xfrm>
        <a:prstGeom prst="ellipse">
          <a:avLst/>
        </a:prstGeom>
        <a:solidFill>
          <a:schemeClr val="lt1">
            <a:hueOff val="0"/>
            <a:satOff val="0"/>
            <a:lumOff val="0"/>
            <a:alphaOff val="0"/>
          </a:schemeClr>
        </a:solidFill>
        <a:ln w="25400" cap="flat" cmpd="sng" algn="ctr">
          <a:solidFill>
            <a:schemeClr val="accent2">
              <a:hueOff val="1872608"/>
              <a:satOff val="-2336"/>
              <a:lumOff val="549"/>
              <a:alphaOff val="0"/>
            </a:schemeClr>
          </a:solidFill>
          <a:prstDash val="solid"/>
        </a:ln>
        <a:effectLst/>
      </dsp:spPr>
      <dsp:style>
        <a:lnRef idx="2">
          <a:scrgbClr r="0" g="0" b="0"/>
        </a:lnRef>
        <a:fillRef idx="1">
          <a:scrgbClr r="0" g="0" b="0"/>
        </a:fillRef>
        <a:effectRef idx="0">
          <a:scrgbClr r="0" g="0" b="0"/>
        </a:effectRef>
        <a:fontRef idx="minor"/>
      </dsp:style>
    </dsp:sp>
    <dsp:sp modelId="{97259B51-E941-4CDA-A1EE-FB737B982A07}">
      <dsp:nvSpPr>
        <dsp:cNvPr id="0" name=""/>
        <dsp:cNvSpPr/>
      </dsp:nvSpPr>
      <dsp:spPr>
        <a:xfrm>
          <a:off x="1062826" y="2709186"/>
          <a:ext cx="4110147" cy="541981"/>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198"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Interaction models</a:t>
          </a:r>
        </a:p>
      </dsp:txBody>
      <dsp:txXfrm>
        <a:off x="1062826" y="2709186"/>
        <a:ext cx="4110147" cy="541981"/>
      </dsp:txXfrm>
    </dsp:sp>
    <dsp:sp modelId="{2CE00D15-1DF3-4FB9-8269-CA11AB9BE7CB}">
      <dsp:nvSpPr>
        <dsp:cNvPr id="0" name=""/>
        <dsp:cNvSpPr/>
      </dsp:nvSpPr>
      <dsp:spPr>
        <a:xfrm>
          <a:off x="724088" y="2641438"/>
          <a:ext cx="677476" cy="677476"/>
        </a:xfrm>
        <a:prstGeom prst="ellipse">
          <a:avLst/>
        </a:prstGeom>
        <a:solidFill>
          <a:schemeClr val="lt1">
            <a:hueOff val="0"/>
            <a:satOff val="0"/>
            <a:lumOff val="0"/>
            <a:alphaOff val="0"/>
          </a:schemeClr>
        </a:solidFill>
        <a:ln w="25400" cap="flat" cmpd="sng" algn="ctr">
          <a:solidFill>
            <a:schemeClr val="accent2">
              <a:hueOff val="2808911"/>
              <a:satOff val="-3503"/>
              <a:lumOff val="824"/>
              <a:alphaOff val="0"/>
            </a:schemeClr>
          </a:solidFill>
          <a:prstDash val="solid"/>
        </a:ln>
        <a:effectLst/>
      </dsp:spPr>
      <dsp:style>
        <a:lnRef idx="2">
          <a:scrgbClr r="0" g="0" b="0"/>
        </a:lnRef>
        <a:fillRef idx="1">
          <a:scrgbClr r="0" g="0" b="0"/>
        </a:fillRef>
        <a:effectRef idx="0">
          <a:scrgbClr r="0" g="0" b="0"/>
        </a:effectRef>
        <a:fontRef idx="minor"/>
      </dsp:style>
    </dsp:sp>
    <dsp:sp modelId="{3D5A9331-578F-4E82-920C-9AC95C1CE036}">
      <dsp:nvSpPr>
        <dsp:cNvPr id="0" name=""/>
        <dsp:cNvSpPr/>
      </dsp:nvSpPr>
      <dsp:spPr>
        <a:xfrm>
          <a:off x="858966" y="3522055"/>
          <a:ext cx="4314008" cy="541981"/>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198"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Longitudinal models</a:t>
          </a:r>
        </a:p>
      </dsp:txBody>
      <dsp:txXfrm>
        <a:off x="858966" y="3522055"/>
        <a:ext cx="4314008" cy="541981"/>
      </dsp:txXfrm>
    </dsp:sp>
    <dsp:sp modelId="{DA6E1458-E578-4FC1-B3BA-20204A8ECF33}">
      <dsp:nvSpPr>
        <dsp:cNvPr id="0" name=""/>
        <dsp:cNvSpPr/>
      </dsp:nvSpPr>
      <dsp:spPr>
        <a:xfrm>
          <a:off x="520227" y="3454308"/>
          <a:ext cx="677476" cy="677476"/>
        </a:xfrm>
        <a:prstGeom prst="ellipse">
          <a:avLst/>
        </a:prstGeom>
        <a:solidFill>
          <a:schemeClr val="lt1">
            <a:hueOff val="0"/>
            <a:satOff val="0"/>
            <a:lumOff val="0"/>
            <a:alphaOff val="0"/>
          </a:schemeClr>
        </a:solidFill>
        <a:ln w="25400" cap="flat" cmpd="sng" algn="ctr">
          <a:solidFill>
            <a:schemeClr val="accent2">
              <a:hueOff val="3745215"/>
              <a:satOff val="-4671"/>
              <a:lumOff val="1098"/>
              <a:alphaOff val="0"/>
            </a:schemeClr>
          </a:solidFill>
          <a:prstDash val="solid"/>
        </a:ln>
        <a:effectLst/>
      </dsp:spPr>
      <dsp:style>
        <a:lnRef idx="2">
          <a:scrgbClr r="0" g="0" b="0"/>
        </a:lnRef>
        <a:fillRef idx="1">
          <a:scrgbClr r="0" g="0" b="0"/>
        </a:fillRef>
        <a:effectRef idx="0">
          <a:scrgbClr r="0" g="0" b="0"/>
        </a:effectRef>
        <a:fontRef idx="minor"/>
      </dsp:style>
    </dsp:sp>
    <dsp:sp modelId="{E15E9B71-48F5-4C83-802E-609E6A4A12B6}">
      <dsp:nvSpPr>
        <dsp:cNvPr id="0" name=""/>
        <dsp:cNvSpPr/>
      </dsp:nvSpPr>
      <dsp:spPr>
        <a:xfrm>
          <a:off x="413149" y="4334924"/>
          <a:ext cx="4759825" cy="541981"/>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198"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Multilevel models</a:t>
          </a:r>
        </a:p>
      </dsp:txBody>
      <dsp:txXfrm>
        <a:off x="413149" y="4334924"/>
        <a:ext cx="4759825" cy="541981"/>
      </dsp:txXfrm>
    </dsp:sp>
    <dsp:sp modelId="{01D95F6C-E543-45A6-824A-70224D940FF4}">
      <dsp:nvSpPr>
        <dsp:cNvPr id="0" name=""/>
        <dsp:cNvSpPr/>
      </dsp:nvSpPr>
      <dsp:spPr>
        <a:xfrm>
          <a:off x="74410" y="4267177"/>
          <a:ext cx="677476" cy="677476"/>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Modelling</a:t>
          </a:r>
          <a:endParaRPr lang="en-GB" sz="4800" kern="1200" dirty="0">
            <a:solidFill>
              <a:schemeClr val="bg1">
                <a:lumMod val="95000"/>
              </a:schemeClr>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a:solidFill>
                <a:schemeClr val="bg1">
                  <a:lumMod val="95000"/>
                </a:schemeClr>
              </a:solidFill>
              <a:latin typeface="Arial Narrow" panose="020B0606020202030204" pitchFamily="34" charset="0"/>
            </a:rPr>
            <a:t>Reproducibility</a:t>
          </a:r>
          <a:endParaRPr lang="en-GB" sz="4800" b="1" kern="1200" dirty="0">
            <a:solidFill>
              <a:schemeClr val="bg1">
                <a:lumMod val="95000"/>
              </a:schemeClr>
            </a:solidFill>
            <a:latin typeface="Arial Narrow" panose="020B0606020202030204" pitchFamily="34" charset="0"/>
          </a:endParaRP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Modelling</a:t>
          </a:r>
          <a:endParaRPr lang="en-GB" sz="4800" kern="1200" dirty="0">
            <a:solidFill>
              <a:schemeClr val="bg1">
                <a:lumMod val="95000"/>
              </a:schemeClr>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482680"/>
          <a:ext cx="396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Reproducibility</a:t>
          </a:r>
        </a:p>
      </dsp:txBody>
      <dsp:txXfrm>
        <a:off x="77399" y="2482680"/>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Modelling</a:t>
          </a:r>
          <a:endParaRPr lang="en-GB" sz="4800" kern="1200" dirty="0">
            <a:solidFill>
              <a:schemeClr val="bg1">
                <a:lumMod val="95000"/>
              </a:schemeClr>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482680"/>
          <a:ext cx="396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Reproducibility</a:t>
          </a:r>
        </a:p>
      </dsp:txBody>
      <dsp:txXfrm>
        <a:off x="77399" y="2482680"/>
        <a:ext cx="3960000" cy="1196080"/>
      </dsp:txXfrm>
    </dsp:sp>
    <dsp:sp modelId="{829BAA22-DB52-4669-B343-82EEB58C70FF}">
      <dsp:nvSpPr>
        <dsp:cNvPr id="0" name=""/>
        <dsp:cNvSpPr/>
      </dsp:nvSpPr>
      <dsp:spPr>
        <a:xfrm>
          <a:off x="572399" y="3770139"/>
          <a:ext cx="297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Application</a:t>
          </a:r>
        </a:p>
      </dsp:txBody>
      <dsp:txXfrm>
        <a:off x="572399" y="3770139"/>
        <a:ext cx="2970000" cy="11960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Modelling</a:t>
          </a:r>
          <a:endParaRPr lang="en-GB" sz="4800" kern="1200" dirty="0">
            <a:solidFill>
              <a:schemeClr val="bg1">
                <a:lumMod val="95000"/>
              </a:schemeClr>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Application</a:t>
          </a:r>
        </a:p>
      </dsp:txBody>
      <dsp:txXfrm>
        <a:off x="572399" y="3770139"/>
        <a:ext cx="2970000" cy="11960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Modelling</a:t>
          </a:r>
          <a:endParaRPr lang="en-GB" sz="4800" kern="1200" dirty="0">
            <a:solidFill>
              <a:schemeClr val="bg1">
                <a:lumMod val="95000"/>
              </a:schemeClr>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Application</a:t>
          </a:r>
        </a:p>
      </dsp:txBody>
      <dsp:txXfrm>
        <a:off x="572399" y="3770139"/>
        <a:ext cx="2970000" cy="11960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D193C-4D8B-4E3D-817F-67F8E8D82F08}">
      <dsp:nvSpPr>
        <dsp:cNvPr id="0" name=""/>
        <dsp:cNvSpPr/>
      </dsp:nvSpPr>
      <dsp:spPr>
        <a:xfrm>
          <a:off x="752399" y="2486"/>
          <a:ext cx="261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Modelling</a:t>
          </a:r>
          <a:endParaRPr lang="en-GB" sz="4800" kern="1200" dirty="0">
            <a:solidFill>
              <a:schemeClr val="bg1">
                <a:lumMod val="95000"/>
              </a:schemeClr>
            </a:solidFill>
          </a:endParaRPr>
        </a:p>
      </dsp:txBody>
      <dsp:txXfrm>
        <a:off x="752399" y="2486"/>
        <a:ext cx="2610000" cy="1196080"/>
      </dsp:txXfrm>
    </dsp:sp>
    <dsp:sp modelId="{AA6890BE-4CEC-41DB-8CDF-5598A6F52584}">
      <dsp:nvSpPr>
        <dsp:cNvPr id="0" name=""/>
        <dsp:cNvSpPr/>
      </dsp:nvSpPr>
      <dsp:spPr>
        <a:xfrm>
          <a:off x="392399" y="1258370"/>
          <a:ext cx="3330000" cy="119608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lumMod val="95000"/>
                </a:schemeClr>
              </a:solidFill>
              <a:latin typeface="Arial Narrow" panose="020B0606020202030204" pitchFamily="34" charset="0"/>
            </a:rPr>
            <a:t>Computation</a:t>
          </a:r>
        </a:p>
      </dsp:txBody>
      <dsp:txXfrm>
        <a:off x="392399" y="1258370"/>
        <a:ext cx="3330000" cy="1196080"/>
      </dsp:txXfrm>
    </dsp:sp>
    <dsp:sp modelId="{11D97C93-1893-489A-AE99-250D5B71C3C7}">
      <dsp:nvSpPr>
        <dsp:cNvPr id="0" name=""/>
        <dsp:cNvSpPr/>
      </dsp:nvSpPr>
      <dsp:spPr>
        <a:xfrm>
          <a:off x="77399" y="2514255"/>
          <a:ext cx="396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Reproducibility</a:t>
          </a:r>
        </a:p>
      </dsp:txBody>
      <dsp:txXfrm>
        <a:off x="77399" y="2514255"/>
        <a:ext cx="3960000" cy="1196080"/>
      </dsp:txXfrm>
    </dsp:sp>
    <dsp:sp modelId="{829BAA22-DB52-4669-B343-82EEB58C70FF}">
      <dsp:nvSpPr>
        <dsp:cNvPr id="0" name=""/>
        <dsp:cNvSpPr/>
      </dsp:nvSpPr>
      <dsp:spPr>
        <a:xfrm>
          <a:off x="572399" y="3770139"/>
          <a:ext cx="2970000" cy="119608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100000"/>
            </a:lnSpc>
            <a:spcBef>
              <a:spcPct val="0"/>
            </a:spcBef>
            <a:spcAft>
              <a:spcPct val="35000"/>
            </a:spcAft>
            <a:buNone/>
          </a:pPr>
          <a:r>
            <a:rPr lang="en-GB" sz="4800" b="1" kern="1200" dirty="0">
              <a:solidFill>
                <a:schemeClr val="bg1"/>
              </a:solidFill>
              <a:latin typeface="Arial Narrow" panose="020B0606020202030204" pitchFamily="34" charset="0"/>
            </a:rPr>
            <a:t>Application</a:t>
          </a:r>
        </a:p>
      </dsp:txBody>
      <dsp:txXfrm>
        <a:off x="572399" y="3770139"/>
        <a:ext cx="2970000" cy="1196080"/>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E88A0A-43EF-4263-B080-1E5296C99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4720280-E3CF-6FE0-4F7A-5C183C000A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B11A1E-97DB-438E-853B-6029A4A723B2}" type="datetimeFigureOut">
              <a:rPr lang="en-GB" smtClean="0"/>
              <a:t>28/01/2025</a:t>
            </a:fld>
            <a:endParaRPr lang="en-GB"/>
          </a:p>
        </p:txBody>
      </p:sp>
      <p:sp>
        <p:nvSpPr>
          <p:cNvPr id="4" name="Footer Placeholder 3">
            <a:extLst>
              <a:ext uri="{FF2B5EF4-FFF2-40B4-BE49-F238E27FC236}">
                <a16:creationId xmlns:a16="http://schemas.microsoft.com/office/drawing/2014/main" id="{B6995BAD-BA4A-4322-2C79-F18C0410C8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24235E0-B76E-9E4A-B3B9-7E9061880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FCE66C-BB99-4E25-BF24-72AA1B146C89}" type="slidenum">
              <a:rPr lang="en-GB" smtClean="0"/>
              <a:t>‹#›</a:t>
            </a:fld>
            <a:endParaRPr lang="en-GB"/>
          </a:p>
        </p:txBody>
      </p:sp>
    </p:spTree>
    <p:extLst>
      <p:ext uri="{BB962C8B-B14F-4D97-AF65-F5344CB8AC3E}">
        <p14:creationId xmlns:p14="http://schemas.microsoft.com/office/powerpoint/2010/main" val="1988576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F0FA7-FF4B-4851-B3E3-D6FBE6D0A750}" type="datetimeFigureOut">
              <a:rPr lang="en-GB" smtClean="0"/>
              <a:t>28/01/2025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649E1-B49B-4EB2-8824-C1420F95C67C}" type="slidenum">
              <a:rPr lang="en-GB" smtClean="0"/>
              <a:t>‹#›</a:t>
            </a:fld>
            <a:endParaRPr lang="en-GB"/>
          </a:p>
        </p:txBody>
      </p:sp>
    </p:spTree>
    <p:extLst>
      <p:ext uri="{BB962C8B-B14F-4D97-AF65-F5344CB8AC3E}">
        <p14:creationId xmlns:p14="http://schemas.microsoft.com/office/powerpoint/2010/main" val="310416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a:t>
            </a:fld>
            <a:endParaRPr lang="en-GB"/>
          </a:p>
        </p:txBody>
      </p:sp>
    </p:spTree>
    <p:extLst>
      <p:ext uri="{BB962C8B-B14F-4D97-AF65-F5344CB8AC3E}">
        <p14:creationId xmlns:p14="http://schemas.microsoft.com/office/powerpoint/2010/main" val="32963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“Computation” – or … “coding”? </a:t>
            </a:r>
          </a:p>
          <a:p>
            <a:r>
              <a:rPr lang="en-GB" dirty="0"/>
              <a:t>Most generally, this means that we will be using computer programs throughout. Specifically, we will be using the R computing environment / statistical programming language, and we will be using it in the RStudio IDE (Integrated Development Environment), which provides a great deal of additional convenience functionalities. These make coding and programming in R a lot more user-friendly, although the sheer volume of options and features can make it somewhat intimidating at first (and second, and third…).</a:t>
            </a:r>
          </a:p>
          <a:p>
            <a:r>
              <a:rPr lang="en-GB" dirty="0"/>
              <a:t>While </a:t>
            </a:r>
            <a:r>
              <a:rPr lang="en-GB" dirty="0" err="1"/>
              <a:t>Rstudio</a:t>
            </a:r>
            <a:r>
              <a:rPr lang="en-GB" dirty="0"/>
              <a:t> basically integrates the R console interface with a bunch of other features, there are many “packages” that extend the R programming language itself  with additional functions. </a:t>
            </a:r>
          </a:p>
        </p:txBody>
      </p:sp>
      <p:sp>
        <p:nvSpPr>
          <p:cNvPr id="4" name="Slide Number Placeholder 3"/>
          <p:cNvSpPr>
            <a:spLocks noGrp="1"/>
          </p:cNvSpPr>
          <p:nvPr>
            <p:ph type="sldNum" sz="quarter" idx="5"/>
          </p:nvPr>
        </p:nvSpPr>
        <p:spPr/>
        <p:txBody>
          <a:bodyPr/>
          <a:lstStyle/>
          <a:p>
            <a:fld id="{2FE649E1-B49B-4EB2-8824-C1420F95C67C}" type="slidenum">
              <a:rPr lang="en-GB" smtClean="0"/>
              <a:t>12</a:t>
            </a:fld>
            <a:endParaRPr lang="en-GB"/>
          </a:p>
        </p:txBody>
      </p:sp>
    </p:spTree>
    <p:extLst>
      <p:ext uri="{BB962C8B-B14F-4D97-AF65-F5344CB8AC3E}">
        <p14:creationId xmlns:p14="http://schemas.microsoft.com/office/powerpoint/2010/main" val="1740224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Working with code script files in R (e.g. “</a:t>
            </a:r>
            <a:r>
              <a:rPr lang="en-GB" dirty="0" err="1"/>
              <a:t>code.R</a:t>
            </a:r>
            <a:r>
              <a:rPr lang="en-GB" dirty="0"/>
              <a:t>”) increases the reproducibility of research.</a:t>
            </a:r>
          </a:p>
          <a:p>
            <a:r>
              <a:rPr lang="en-GB" dirty="0"/>
              <a:t>Working with plain text files (e.g. in the “markdown” markup language) similarly ensures that whatever we write is in a format that will last and can be accessed by anyone; separation between the text and manual formatting is key;</a:t>
            </a:r>
          </a:p>
          <a:p>
            <a:r>
              <a:rPr lang="en-GB" dirty="0"/>
              <a:t>Special markdown that combines text and R code (“R Markdown”); </a:t>
            </a:r>
          </a:p>
          <a:p>
            <a:r>
              <a:rPr lang="en-GB" dirty="0"/>
              <a:t>“Quarto” (and the .</a:t>
            </a:r>
            <a:r>
              <a:rPr lang="en-GB" dirty="0" err="1"/>
              <a:t>qmd</a:t>
            </a:r>
            <a:r>
              <a:rPr lang="en-GB" dirty="0"/>
              <a:t> format) a more recent development mean to be a standalone tool that allows multiple programming languages and can be implemented in a variety of plain text/code editors;</a:t>
            </a:r>
          </a:p>
          <a:p>
            <a:r>
              <a:rPr lang="en-GB" dirty="0"/>
              <a:t>and, of course, can be used within the </a:t>
            </a:r>
            <a:r>
              <a:rPr lang="en-GB" dirty="0" err="1"/>
              <a:t>Rstudio</a:t>
            </a:r>
            <a:r>
              <a:rPr lang="en-GB" dirty="0"/>
              <a:t> IDE, in fact it comes pre-installed and completely integrated in relatively recent versions</a:t>
            </a:r>
          </a:p>
        </p:txBody>
      </p:sp>
      <p:sp>
        <p:nvSpPr>
          <p:cNvPr id="4" name="Slide Number Placeholder 3"/>
          <p:cNvSpPr>
            <a:spLocks noGrp="1"/>
          </p:cNvSpPr>
          <p:nvPr>
            <p:ph type="sldNum" sz="quarter" idx="5"/>
          </p:nvPr>
        </p:nvSpPr>
        <p:spPr/>
        <p:txBody>
          <a:bodyPr/>
          <a:lstStyle/>
          <a:p>
            <a:fld id="{2FE649E1-B49B-4EB2-8824-C1420F95C67C}" type="slidenum">
              <a:rPr lang="en-GB" smtClean="0"/>
              <a:t>13</a:t>
            </a:fld>
            <a:endParaRPr lang="en-GB"/>
          </a:p>
        </p:txBody>
      </p:sp>
    </p:spTree>
    <p:extLst>
      <p:ext uri="{BB962C8B-B14F-4D97-AF65-F5344CB8AC3E}">
        <p14:creationId xmlns:p14="http://schemas.microsoft.com/office/powerpoint/2010/main" val="1045606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Working with code script files in R (e.g. “</a:t>
            </a:r>
            <a:r>
              <a:rPr lang="en-GB" dirty="0" err="1"/>
              <a:t>code.R</a:t>
            </a:r>
            <a:r>
              <a:rPr lang="en-GB" dirty="0"/>
              <a:t>”) increases the reproducibility of research.</a:t>
            </a:r>
          </a:p>
          <a:p>
            <a:r>
              <a:rPr lang="en-GB" dirty="0"/>
              <a:t>Working with plain text files (e.g. in the “markdown” markup language) similarly ensures that whatever we write is in a format that will last and can be accessed by anyone; separation between the text and manual formatting is key;</a:t>
            </a:r>
          </a:p>
          <a:p>
            <a:r>
              <a:rPr lang="en-GB" dirty="0"/>
              <a:t>Special markdown that combines text and R code (“R Markdown”); </a:t>
            </a:r>
          </a:p>
          <a:p>
            <a:r>
              <a:rPr lang="en-GB" dirty="0"/>
              <a:t>“Quarto” (and the .</a:t>
            </a:r>
            <a:r>
              <a:rPr lang="en-GB" dirty="0" err="1"/>
              <a:t>qmd</a:t>
            </a:r>
            <a:r>
              <a:rPr lang="en-GB" dirty="0"/>
              <a:t> format) a more recent development mean to be a standalone tool that allows multiple programming languages and can be implemented in a variety of plain text/code editors;</a:t>
            </a:r>
          </a:p>
          <a:p>
            <a:r>
              <a:rPr lang="en-GB" dirty="0"/>
              <a:t>and, of course, can be used within the </a:t>
            </a:r>
            <a:r>
              <a:rPr lang="en-GB" dirty="0" err="1"/>
              <a:t>Rstudio</a:t>
            </a:r>
            <a:r>
              <a:rPr lang="en-GB" dirty="0"/>
              <a:t> IDE, in fact it comes pre-installed and completely integrated in relatively recent versions</a:t>
            </a:r>
          </a:p>
        </p:txBody>
      </p:sp>
      <p:sp>
        <p:nvSpPr>
          <p:cNvPr id="4" name="Slide Number Placeholder 3"/>
          <p:cNvSpPr>
            <a:spLocks noGrp="1"/>
          </p:cNvSpPr>
          <p:nvPr>
            <p:ph type="sldNum" sz="quarter" idx="5"/>
          </p:nvPr>
        </p:nvSpPr>
        <p:spPr/>
        <p:txBody>
          <a:bodyPr/>
          <a:lstStyle/>
          <a:p>
            <a:fld id="{2FE649E1-B49B-4EB2-8824-C1420F95C67C}" type="slidenum">
              <a:rPr lang="en-GB" smtClean="0"/>
              <a:t>14</a:t>
            </a:fld>
            <a:endParaRPr lang="en-GB"/>
          </a:p>
        </p:txBody>
      </p:sp>
    </p:spTree>
    <p:extLst>
      <p:ext uri="{BB962C8B-B14F-4D97-AF65-F5344CB8AC3E}">
        <p14:creationId xmlns:p14="http://schemas.microsoft.com/office/powerpoint/2010/main" val="2348686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15</a:t>
            </a:fld>
            <a:endParaRPr lang="en-GB"/>
          </a:p>
        </p:txBody>
      </p:sp>
    </p:spTree>
    <p:extLst>
      <p:ext uri="{BB962C8B-B14F-4D97-AF65-F5344CB8AC3E}">
        <p14:creationId xmlns:p14="http://schemas.microsoft.com/office/powerpoint/2010/main" val="2692659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16</a:t>
            </a:fld>
            <a:endParaRPr lang="en-GB"/>
          </a:p>
        </p:txBody>
      </p:sp>
    </p:spTree>
    <p:extLst>
      <p:ext uri="{BB962C8B-B14F-4D97-AF65-F5344CB8AC3E}">
        <p14:creationId xmlns:p14="http://schemas.microsoft.com/office/powerpoint/2010/main" val="3975682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17</a:t>
            </a:fld>
            <a:endParaRPr lang="en-GB"/>
          </a:p>
        </p:txBody>
      </p:sp>
    </p:spTree>
    <p:extLst>
      <p:ext uri="{BB962C8B-B14F-4D97-AF65-F5344CB8AC3E}">
        <p14:creationId xmlns:p14="http://schemas.microsoft.com/office/powerpoint/2010/main" val="4286973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18</a:t>
            </a:fld>
            <a:endParaRPr lang="en-GB"/>
          </a:p>
        </p:txBody>
      </p:sp>
    </p:spTree>
    <p:extLst>
      <p:ext uri="{BB962C8B-B14F-4D97-AF65-F5344CB8AC3E}">
        <p14:creationId xmlns:p14="http://schemas.microsoft.com/office/powerpoint/2010/main" val="323526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L: I calculated your speed, my speed, the distance, my average urination time;</a:t>
            </a:r>
          </a:p>
          <a:p>
            <a:r>
              <a:rPr lang="en-GB" sz="1100" dirty="0"/>
              <a:t>And according to my calculations, I would have had to wait 3 to 4 minutes, where you only had to wait 12-15 seconds;</a:t>
            </a:r>
          </a:p>
          <a:p>
            <a:r>
              <a:rPr lang="en-GB" sz="1100" dirty="0"/>
              <a:t>I think it was the right move</a:t>
            </a:r>
          </a:p>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4</a:t>
            </a:fld>
            <a:endParaRPr lang="en-GB"/>
          </a:p>
        </p:txBody>
      </p:sp>
    </p:spTree>
    <p:extLst>
      <p:ext uri="{BB962C8B-B14F-4D97-AF65-F5344CB8AC3E}">
        <p14:creationId xmlns:p14="http://schemas.microsoft.com/office/powerpoint/2010/main" val="90165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L: I calculated your speed, my speed, the distance, my average urination time;</a:t>
            </a:r>
          </a:p>
          <a:p>
            <a:r>
              <a:rPr lang="en-GB" sz="1200" dirty="0"/>
              <a:t>And according to my calculations, I would have had to wait 3 to 4 minutes, where you only had to wait 12-15 seconds;</a:t>
            </a:r>
          </a:p>
          <a:p>
            <a:r>
              <a:rPr lang="en-GB" sz="1200" dirty="0"/>
              <a:t>I think it was the right move</a:t>
            </a:r>
          </a:p>
        </p:txBody>
      </p:sp>
      <p:sp>
        <p:nvSpPr>
          <p:cNvPr id="4" name="Slide Number Placeholder 3"/>
          <p:cNvSpPr>
            <a:spLocks noGrp="1"/>
          </p:cNvSpPr>
          <p:nvPr>
            <p:ph type="sldNum" sz="quarter" idx="5"/>
          </p:nvPr>
        </p:nvSpPr>
        <p:spPr/>
        <p:txBody>
          <a:bodyPr/>
          <a:lstStyle/>
          <a:p>
            <a:fld id="{2FE649E1-B49B-4EB2-8824-C1420F95C67C}" type="slidenum">
              <a:rPr lang="en-GB" smtClean="0"/>
              <a:t>5</a:t>
            </a:fld>
            <a:endParaRPr lang="en-GB"/>
          </a:p>
        </p:txBody>
      </p:sp>
    </p:spTree>
    <p:extLst>
      <p:ext uri="{BB962C8B-B14F-4D97-AF65-F5344CB8AC3E}">
        <p14:creationId xmlns:p14="http://schemas.microsoft.com/office/powerpoint/2010/main" val="3622142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CCC60-F378-D4A5-8DF4-6F154F161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FD21CC-D8D0-C8DA-B131-2538CAA89B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E8020-BC84-8CA8-E544-B5468E614867}"/>
              </a:ext>
            </a:extLst>
          </p:cNvPr>
          <p:cNvSpPr>
            <a:spLocks noGrp="1"/>
          </p:cNvSpPr>
          <p:nvPr>
            <p:ph type="body" idx="1"/>
          </p:nvPr>
        </p:nvSpPr>
        <p:spPr/>
        <p:txBody>
          <a:bodyPr/>
          <a:lstStyle/>
          <a:p>
            <a:r>
              <a:rPr lang="en-GB" sz="1200" dirty="0"/>
              <a:t>L: I calculated your speed, my speed, the distance, my average urination time;</a:t>
            </a:r>
          </a:p>
          <a:p>
            <a:r>
              <a:rPr lang="en-GB" sz="1200" dirty="0"/>
              <a:t>And according to my calculations, I would have had to wait 3 to 4 minutes, where you only had to wait 12-15 seconds;</a:t>
            </a:r>
          </a:p>
          <a:p>
            <a:r>
              <a:rPr lang="en-GB" sz="1200" dirty="0"/>
              <a:t>I think it was the right move</a:t>
            </a:r>
          </a:p>
        </p:txBody>
      </p:sp>
      <p:sp>
        <p:nvSpPr>
          <p:cNvPr id="4" name="Slide Number Placeholder 3">
            <a:extLst>
              <a:ext uri="{FF2B5EF4-FFF2-40B4-BE49-F238E27FC236}">
                <a16:creationId xmlns:a16="http://schemas.microsoft.com/office/drawing/2014/main" id="{1433A8BB-A0F4-B049-369D-87DA006A7521}"/>
              </a:ext>
            </a:extLst>
          </p:cNvPr>
          <p:cNvSpPr>
            <a:spLocks noGrp="1"/>
          </p:cNvSpPr>
          <p:nvPr>
            <p:ph type="sldNum" sz="quarter" idx="5"/>
          </p:nvPr>
        </p:nvSpPr>
        <p:spPr/>
        <p:txBody>
          <a:bodyPr/>
          <a:lstStyle/>
          <a:p>
            <a:fld id="{2FE649E1-B49B-4EB2-8824-C1420F95C67C}" type="slidenum">
              <a:rPr lang="en-GB" smtClean="0"/>
              <a:t>6</a:t>
            </a:fld>
            <a:endParaRPr lang="en-GB"/>
          </a:p>
        </p:txBody>
      </p:sp>
    </p:spTree>
    <p:extLst>
      <p:ext uri="{BB962C8B-B14F-4D97-AF65-F5344CB8AC3E}">
        <p14:creationId xmlns:p14="http://schemas.microsoft.com/office/powerpoint/2010/main" val="128565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6D985-CAD9-291D-A5ED-871AFF43D5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34C503-A8C3-B00B-446B-D74778F7D3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612EE1-0C1B-784D-FA5C-4BBCEC974E7B}"/>
              </a:ext>
            </a:extLst>
          </p:cNvPr>
          <p:cNvSpPr>
            <a:spLocks noGrp="1"/>
          </p:cNvSpPr>
          <p:nvPr>
            <p:ph type="body" idx="1"/>
          </p:nvPr>
        </p:nvSpPr>
        <p:spPr/>
        <p:txBody>
          <a:bodyPr/>
          <a:lstStyle/>
          <a:p>
            <a:r>
              <a:rPr lang="en-GB" sz="1200" dirty="0"/>
              <a:t>L: I calculated your speed, my speed, the distance, my average urination time;</a:t>
            </a:r>
          </a:p>
          <a:p>
            <a:r>
              <a:rPr lang="en-GB" sz="1200" dirty="0"/>
              <a:t>And according to my calculations, I would have had to wait 3 to 4 minutes, where you only had to wait 12-15 seconds;</a:t>
            </a:r>
          </a:p>
          <a:p>
            <a:r>
              <a:rPr lang="en-GB" sz="1200" dirty="0"/>
              <a:t>I think it was the right move</a:t>
            </a:r>
          </a:p>
        </p:txBody>
      </p:sp>
      <p:sp>
        <p:nvSpPr>
          <p:cNvPr id="4" name="Slide Number Placeholder 3">
            <a:extLst>
              <a:ext uri="{FF2B5EF4-FFF2-40B4-BE49-F238E27FC236}">
                <a16:creationId xmlns:a16="http://schemas.microsoft.com/office/drawing/2014/main" id="{3DEE8C44-9BC8-4DC8-586F-3EBF7E90936C}"/>
              </a:ext>
            </a:extLst>
          </p:cNvPr>
          <p:cNvSpPr>
            <a:spLocks noGrp="1"/>
          </p:cNvSpPr>
          <p:nvPr>
            <p:ph type="sldNum" sz="quarter" idx="5"/>
          </p:nvPr>
        </p:nvSpPr>
        <p:spPr/>
        <p:txBody>
          <a:bodyPr/>
          <a:lstStyle/>
          <a:p>
            <a:fld id="{2FE649E1-B49B-4EB2-8824-C1420F95C67C}" type="slidenum">
              <a:rPr lang="en-GB" smtClean="0"/>
              <a:t>7</a:t>
            </a:fld>
            <a:endParaRPr lang="en-GB"/>
          </a:p>
        </p:txBody>
      </p:sp>
    </p:spTree>
    <p:extLst>
      <p:ext uri="{BB962C8B-B14F-4D97-AF65-F5344CB8AC3E}">
        <p14:creationId xmlns:p14="http://schemas.microsoft.com/office/powerpoint/2010/main" val="116758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20BF-C030-622F-237E-75A3FD820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923FD-29C0-BDAE-1ECA-15B62E5FEF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FBD048-ADA8-2962-0070-7D0365E3FD64}"/>
              </a:ext>
            </a:extLst>
          </p:cNvPr>
          <p:cNvSpPr>
            <a:spLocks noGrp="1"/>
          </p:cNvSpPr>
          <p:nvPr>
            <p:ph type="body" idx="1"/>
          </p:nvPr>
        </p:nvSpPr>
        <p:spPr/>
        <p:txBody>
          <a:bodyPr/>
          <a:lstStyle/>
          <a:p>
            <a:r>
              <a:rPr lang="en-GB" sz="1200" dirty="0"/>
              <a:t>L: I calculated your speed, my speed, the distance, my average urination time;</a:t>
            </a:r>
          </a:p>
          <a:p>
            <a:r>
              <a:rPr lang="en-GB" sz="1200" dirty="0"/>
              <a:t>And according to my calculations, I would have had to wait 3 to 4 minutes, where you only had to wait 12-15 seconds;</a:t>
            </a:r>
          </a:p>
          <a:p>
            <a:r>
              <a:rPr lang="en-GB" sz="1200" dirty="0"/>
              <a:t>I think it was the right move</a:t>
            </a:r>
          </a:p>
        </p:txBody>
      </p:sp>
      <p:sp>
        <p:nvSpPr>
          <p:cNvPr id="4" name="Slide Number Placeholder 3">
            <a:extLst>
              <a:ext uri="{FF2B5EF4-FFF2-40B4-BE49-F238E27FC236}">
                <a16:creationId xmlns:a16="http://schemas.microsoft.com/office/drawing/2014/main" id="{6451FA6B-0460-22C6-2374-9817B4A0DA44}"/>
              </a:ext>
            </a:extLst>
          </p:cNvPr>
          <p:cNvSpPr>
            <a:spLocks noGrp="1"/>
          </p:cNvSpPr>
          <p:nvPr>
            <p:ph type="sldNum" sz="quarter" idx="5"/>
          </p:nvPr>
        </p:nvSpPr>
        <p:spPr/>
        <p:txBody>
          <a:bodyPr/>
          <a:lstStyle/>
          <a:p>
            <a:fld id="{2FE649E1-B49B-4EB2-8824-C1420F95C67C}" type="slidenum">
              <a:rPr lang="en-GB" smtClean="0"/>
              <a:t>8</a:t>
            </a:fld>
            <a:endParaRPr lang="en-GB"/>
          </a:p>
        </p:txBody>
      </p:sp>
    </p:spTree>
    <p:extLst>
      <p:ext uri="{BB962C8B-B14F-4D97-AF65-F5344CB8AC3E}">
        <p14:creationId xmlns:p14="http://schemas.microsoft.com/office/powerpoint/2010/main" val="265273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0B13A-104A-9EE6-842C-2E72FB430B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1238B-6AC2-2FD1-2424-7FF632D5C4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59243-993B-22D9-ACEB-6D4A1E741B7C}"/>
              </a:ext>
            </a:extLst>
          </p:cNvPr>
          <p:cNvSpPr>
            <a:spLocks noGrp="1"/>
          </p:cNvSpPr>
          <p:nvPr>
            <p:ph type="body" idx="1"/>
          </p:nvPr>
        </p:nvSpPr>
        <p:spPr/>
        <p:txBody>
          <a:bodyPr/>
          <a:lstStyle/>
          <a:p>
            <a:r>
              <a:rPr lang="en-GB" sz="1200" dirty="0"/>
              <a:t>L: I calculated your speed, my speed, the distance, my average urination time;</a:t>
            </a:r>
          </a:p>
          <a:p>
            <a:r>
              <a:rPr lang="en-GB" sz="1200" dirty="0"/>
              <a:t>And according to my calculations, I would have had to wait 3 to 4 minutes, where you only had to wait 12-15 seconds;</a:t>
            </a:r>
          </a:p>
          <a:p>
            <a:r>
              <a:rPr lang="en-GB" sz="1200" dirty="0"/>
              <a:t>I think it was the right move</a:t>
            </a:r>
          </a:p>
        </p:txBody>
      </p:sp>
      <p:sp>
        <p:nvSpPr>
          <p:cNvPr id="4" name="Slide Number Placeholder 3">
            <a:extLst>
              <a:ext uri="{FF2B5EF4-FFF2-40B4-BE49-F238E27FC236}">
                <a16:creationId xmlns:a16="http://schemas.microsoft.com/office/drawing/2014/main" id="{F41BE1A4-E4FD-5BAC-47D3-980B5E7B2E44}"/>
              </a:ext>
            </a:extLst>
          </p:cNvPr>
          <p:cNvSpPr>
            <a:spLocks noGrp="1"/>
          </p:cNvSpPr>
          <p:nvPr>
            <p:ph type="sldNum" sz="quarter" idx="5"/>
          </p:nvPr>
        </p:nvSpPr>
        <p:spPr/>
        <p:txBody>
          <a:bodyPr/>
          <a:lstStyle/>
          <a:p>
            <a:fld id="{2FE649E1-B49B-4EB2-8824-C1420F95C67C}" type="slidenum">
              <a:rPr lang="en-GB" smtClean="0"/>
              <a:t>9</a:t>
            </a:fld>
            <a:endParaRPr lang="en-GB"/>
          </a:p>
        </p:txBody>
      </p:sp>
    </p:spTree>
    <p:extLst>
      <p:ext uri="{BB962C8B-B14F-4D97-AF65-F5344CB8AC3E}">
        <p14:creationId xmlns:p14="http://schemas.microsoft.com/office/powerpoint/2010/main" val="335564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10</a:t>
            </a:fld>
            <a:endParaRPr lang="en-GB"/>
          </a:p>
        </p:txBody>
      </p:sp>
    </p:spTree>
    <p:extLst>
      <p:ext uri="{BB962C8B-B14F-4D97-AF65-F5344CB8AC3E}">
        <p14:creationId xmlns:p14="http://schemas.microsoft.com/office/powerpoint/2010/main" val="2667802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11</a:t>
            </a:fld>
            <a:endParaRPr lang="en-GB"/>
          </a:p>
        </p:txBody>
      </p:sp>
    </p:spTree>
    <p:extLst>
      <p:ext uri="{BB962C8B-B14F-4D97-AF65-F5344CB8AC3E}">
        <p14:creationId xmlns:p14="http://schemas.microsoft.com/office/powerpoint/2010/main" val="1003434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ncl.ac.uk/gps/staff/profile/chrismoreh.html" TargetMode="Externa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Master" Target="../slideMasters/slideMaster1.xml"/><Relationship Id="rId6" Type="http://schemas.openxmlformats.org/officeDocument/2006/relationships/hyperlink" Target="https://github.com/CGMoreh" TargetMode="External"/><Relationship Id="rId11" Type="http://schemas.openxmlformats.org/officeDocument/2006/relationships/image" Target="../media/image6.svg"/><Relationship Id="rId5" Type="http://schemas.openxmlformats.org/officeDocument/2006/relationships/hyperlink" Target="https://www.chrismoreh.com/" TargetMode="External"/><Relationship Id="rId10" Type="http://schemas.openxmlformats.org/officeDocument/2006/relationships/image" Target="../media/image5.png"/><Relationship Id="rId4" Type="http://schemas.openxmlformats.org/officeDocument/2006/relationships/hyperlink" Target="mailto:chris.moreh@ncl.ac.uk" TargetMode="Externa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EA853C3-1E3A-A6FE-260F-14CF294F6A39}"/>
              </a:ext>
            </a:extLst>
          </p:cNvPr>
          <p:cNvPicPr>
            <a:picLocks noChangeAspect="1"/>
          </p:cNvPicPr>
          <p:nvPr userDrawn="1"/>
        </p:nvPicPr>
        <p:blipFill>
          <a:blip r:embed="rId2"/>
          <a:srcRect/>
          <a:stretch/>
        </p:blipFill>
        <p:spPr>
          <a:xfrm>
            <a:off x="41806" y="60440"/>
            <a:ext cx="9056148" cy="4179760"/>
          </a:xfrm>
          <a:prstGeom prst="rect">
            <a:avLst/>
          </a:prstGeom>
        </p:spPr>
      </p:pic>
      <p:sp>
        <p:nvSpPr>
          <p:cNvPr id="5" name="TextBox 4">
            <a:extLst>
              <a:ext uri="{FF2B5EF4-FFF2-40B4-BE49-F238E27FC236}">
                <a16:creationId xmlns:a16="http://schemas.microsoft.com/office/drawing/2014/main" id="{E25D80FC-067E-C8F5-5B88-FDA276973E82}"/>
              </a:ext>
            </a:extLst>
          </p:cNvPr>
          <p:cNvSpPr txBox="1"/>
          <p:nvPr userDrawn="1"/>
        </p:nvSpPr>
        <p:spPr>
          <a:xfrm>
            <a:off x="472003" y="4466924"/>
            <a:ext cx="2664178" cy="538609"/>
          </a:xfrm>
          <a:prstGeom prst="rect">
            <a:avLst/>
          </a:prstGeom>
          <a:noFill/>
        </p:spPr>
        <p:txBody>
          <a:bodyPr wrap="square" rtlCol="0">
            <a:spAutoFit/>
          </a:bodyPr>
          <a:lstStyle/>
          <a:p>
            <a:pPr algn="ctr"/>
            <a:r>
              <a:rPr lang="en-GB" sz="1800" b="1" u="none" dirty="0">
                <a:solidFill>
                  <a:srgbClr val="D09E00"/>
                </a:solidFill>
                <a:hlinkClick r:id="rId3">
                  <a:extLst>
                    <a:ext uri="{A12FA001-AC4F-418D-AE19-62706E023703}">
                      <ahyp:hlinkClr xmlns:ahyp="http://schemas.microsoft.com/office/drawing/2018/hyperlinkcolor" val="tx"/>
                    </a:ext>
                  </a:extLst>
                </a:hlinkClick>
              </a:rPr>
              <a:t>Dr Chris Moreh</a:t>
            </a:r>
            <a:endParaRPr lang="en-GB" sz="1800" b="1" u="none" dirty="0">
              <a:solidFill>
                <a:srgbClr val="D09E00"/>
              </a:solidFill>
            </a:endParaRPr>
          </a:p>
          <a:p>
            <a:pPr algn="ctr"/>
            <a:r>
              <a:rPr lang="en-GB" sz="1100" b="1" dirty="0">
                <a:solidFill>
                  <a:schemeClr val="tx1">
                    <a:lumMod val="50000"/>
                    <a:lumOff val="50000"/>
                  </a:schemeClr>
                </a:solidFill>
              </a:rPr>
              <a:t>Lecturer (Assistant Professor) in Sociology</a:t>
            </a:r>
          </a:p>
        </p:txBody>
      </p:sp>
      <p:cxnSp>
        <p:nvCxnSpPr>
          <p:cNvPr id="6" name="Straight Connector 5">
            <a:extLst>
              <a:ext uri="{FF2B5EF4-FFF2-40B4-BE49-F238E27FC236}">
                <a16:creationId xmlns:a16="http://schemas.microsoft.com/office/drawing/2014/main" id="{98989E25-EC00-27A7-99BA-B3748C9A5981}"/>
              </a:ext>
            </a:extLst>
          </p:cNvPr>
          <p:cNvCxnSpPr>
            <a:cxnSpLocks/>
          </p:cNvCxnSpPr>
          <p:nvPr userDrawn="1"/>
        </p:nvCxnSpPr>
        <p:spPr>
          <a:xfrm>
            <a:off x="0" y="4256590"/>
            <a:ext cx="91440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F92C97E-FF59-9504-B70D-5344A75DB8F4}"/>
              </a:ext>
            </a:extLst>
          </p:cNvPr>
          <p:cNvSpPr txBox="1"/>
          <p:nvPr userDrawn="1"/>
        </p:nvSpPr>
        <p:spPr>
          <a:xfrm>
            <a:off x="4152686" y="4447687"/>
            <a:ext cx="1802458" cy="577081"/>
          </a:xfrm>
          <a:prstGeom prst="rect">
            <a:avLst/>
          </a:prstGeom>
          <a:noFill/>
        </p:spPr>
        <p:txBody>
          <a:bodyPr wrap="square" rtlCol="0">
            <a:spAutoFit/>
          </a:bodyPr>
          <a:lstStyle/>
          <a:p>
            <a:pPr marL="180000">
              <a:lnSpc>
                <a:spcPct val="100000"/>
              </a:lnSpc>
              <a:spcBef>
                <a:spcPts val="0"/>
              </a:spcBef>
            </a:pPr>
            <a:r>
              <a:rPr lang="en-GB" sz="1050" b="0" dirty="0">
                <a:solidFill>
                  <a:srgbClr val="BC8F00"/>
                </a:solidFill>
                <a:latin typeface="+mn-lt"/>
                <a:cs typeface="Courier New" panose="02070309020205020404" pitchFamily="49" charset="0"/>
                <a:hlinkClick r:id="rId4">
                  <a:extLst>
                    <a:ext uri="{A12FA001-AC4F-418D-AE19-62706E023703}">
                      <ahyp:hlinkClr xmlns:ahyp="http://schemas.microsoft.com/office/drawing/2018/hyperlinkcolor" val="tx"/>
                    </a:ext>
                  </a:extLst>
                </a:hlinkClick>
              </a:rPr>
              <a:t>chris.moreh@ncl.ac.uk</a:t>
            </a:r>
            <a:endParaRPr lang="en-GB" sz="1050" b="0" dirty="0">
              <a:solidFill>
                <a:srgbClr val="BC8F00"/>
              </a:solidFill>
              <a:latin typeface="+mn-lt"/>
              <a:cs typeface="Courier New" panose="02070309020205020404" pitchFamily="49" charset="0"/>
              <a:hlinkClick r:id="rId5">
                <a:extLst>
                  <a:ext uri="{A12FA001-AC4F-418D-AE19-62706E023703}">
                    <ahyp:hlinkClr xmlns:ahyp="http://schemas.microsoft.com/office/drawing/2018/hyperlinkcolor" val="tx"/>
                  </a:ext>
                </a:extLst>
              </a:hlinkClick>
            </a:endParaRPr>
          </a:p>
          <a:p>
            <a:pPr marL="180000">
              <a:lnSpc>
                <a:spcPct val="100000"/>
              </a:lnSpc>
              <a:spcBef>
                <a:spcPts val="0"/>
              </a:spcBef>
            </a:pPr>
            <a:r>
              <a:rPr lang="en-GB" sz="1050" b="0" dirty="0">
                <a:solidFill>
                  <a:srgbClr val="BC8F00"/>
                </a:solidFill>
                <a:latin typeface="+mn-lt"/>
                <a:cs typeface="Courier New" panose="02070309020205020404" pitchFamily="49" charset="0"/>
                <a:hlinkClick r:id="rId5">
                  <a:extLst>
                    <a:ext uri="{A12FA001-AC4F-418D-AE19-62706E023703}">
                      <ahyp:hlinkClr xmlns:ahyp="http://schemas.microsoft.com/office/drawing/2018/hyperlinkcolor" val="tx"/>
                    </a:ext>
                  </a:extLst>
                </a:hlinkClick>
              </a:rPr>
              <a:t>chrismoreh.com</a:t>
            </a:r>
            <a:endParaRPr lang="en-GB" sz="1050" b="0" dirty="0">
              <a:solidFill>
                <a:srgbClr val="BC8F00"/>
              </a:solidFill>
              <a:latin typeface="+mn-lt"/>
              <a:cs typeface="Courier New" panose="02070309020205020404" pitchFamily="49" charset="0"/>
            </a:endParaRPr>
          </a:p>
          <a:p>
            <a:pPr marL="180000">
              <a:lnSpc>
                <a:spcPct val="100000"/>
              </a:lnSpc>
              <a:spcBef>
                <a:spcPts val="0"/>
              </a:spcBef>
            </a:pPr>
            <a:r>
              <a:rPr lang="en-GB" sz="1050" b="0" dirty="0">
                <a:solidFill>
                  <a:srgbClr val="BC8F00"/>
                </a:solidFill>
                <a:latin typeface="+mn-lt"/>
                <a:cs typeface="Courier New" panose="02070309020205020404" pitchFamily="49" charset="0"/>
                <a:hlinkClick r:id="rId6">
                  <a:extLst>
                    <a:ext uri="{A12FA001-AC4F-418D-AE19-62706E023703}">
                      <ahyp:hlinkClr xmlns:ahyp="http://schemas.microsoft.com/office/drawing/2018/hyperlinkcolor" val="tx"/>
                    </a:ext>
                  </a:extLst>
                </a:hlinkClick>
              </a:rPr>
              <a:t>/</a:t>
            </a:r>
            <a:r>
              <a:rPr lang="en-GB" sz="1050" b="0" dirty="0" err="1">
                <a:solidFill>
                  <a:srgbClr val="BC8F00"/>
                </a:solidFill>
                <a:latin typeface="+mn-lt"/>
                <a:cs typeface="Courier New" panose="02070309020205020404" pitchFamily="49" charset="0"/>
                <a:hlinkClick r:id="rId6">
                  <a:extLst>
                    <a:ext uri="{A12FA001-AC4F-418D-AE19-62706E023703}">
                      <ahyp:hlinkClr xmlns:ahyp="http://schemas.microsoft.com/office/drawing/2018/hyperlinkcolor" val="tx"/>
                    </a:ext>
                  </a:extLst>
                </a:hlinkClick>
              </a:rPr>
              <a:t>CGMoreh</a:t>
            </a:r>
            <a:endParaRPr lang="en-GB" sz="1050" b="0" dirty="0">
              <a:solidFill>
                <a:srgbClr val="BC8F00"/>
              </a:solidFill>
              <a:latin typeface="+mn-lt"/>
              <a:cs typeface="Courier New" panose="02070309020205020404" pitchFamily="49" charset="0"/>
            </a:endParaRPr>
          </a:p>
        </p:txBody>
      </p:sp>
      <p:pic>
        <p:nvPicPr>
          <p:cNvPr id="10" name="Picture 9">
            <a:extLst>
              <a:ext uri="{FF2B5EF4-FFF2-40B4-BE49-F238E27FC236}">
                <a16:creationId xmlns:a16="http://schemas.microsoft.com/office/drawing/2014/main" id="{A98DAFE7-3824-F0CC-B076-787122D25210}"/>
              </a:ext>
            </a:extLst>
          </p:cNvPr>
          <p:cNvPicPr>
            <a:picLocks noChangeAspect="1"/>
          </p:cNvPicPr>
          <p:nvPr userDrawn="1"/>
        </p:nvPicPr>
        <p:blipFill>
          <a:blip r:embed="rId7"/>
          <a:stretch>
            <a:fillRect/>
          </a:stretch>
        </p:blipFill>
        <p:spPr>
          <a:xfrm flipH="1">
            <a:off x="4245474" y="4686677"/>
            <a:ext cx="104685" cy="108000"/>
          </a:xfrm>
          <a:prstGeom prst="rect">
            <a:avLst/>
          </a:prstGeom>
        </p:spPr>
      </p:pic>
      <p:pic>
        <p:nvPicPr>
          <p:cNvPr id="13" name="Picture 16">
            <a:extLst>
              <a:ext uri="{FF2B5EF4-FFF2-40B4-BE49-F238E27FC236}">
                <a16:creationId xmlns:a16="http://schemas.microsoft.com/office/drawing/2014/main" id="{6AB2A868-3AAE-A130-F301-256E24FB1A62}"/>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224685" y="4827458"/>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mail Icon Clip Art , Royalty PNG Transparent Background, Free Download  #130 - FreeIconsPNG">
            <a:extLst>
              <a:ext uri="{FF2B5EF4-FFF2-40B4-BE49-F238E27FC236}">
                <a16:creationId xmlns:a16="http://schemas.microsoft.com/office/drawing/2014/main" id="{AFE87CF2-8DC2-BC8E-4713-AA4D407825F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241754" y="4530551"/>
            <a:ext cx="105840" cy="10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33C27994-F954-99B7-0D70-ADBA570DFF9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971649" y="4515087"/>
            <a:ext cx="1343515" cy="442285"/>
          </a:xfrm>
          <a:prstGeom prst="rect">
            <a:avLst/>
          </a:prstGeom>
        </p:spPr>
      </p:pic>
      <p:pic>
        <p:nvPicPr>
          <p:cNvPr id="17" name="Picture 16" descr="A blue shield with white text and a cross&#10;&#10;Description automatically generated">
            <a:extLst>
              <a:ext uri="{FF2B5EF4-FFF2-40B4-BE49-F238E27FC236}">
                <a16:creationId xmlns:a16="http://schemas.microsoft.com/office/drawing/2014/main" id="{63EAE996-E93F-83E5-ACB5-79BFCF539792}"/>
              </a:ext>
            </a:extLst>
          </p:cNvPr>
          <p:cNvPicPr>
            <a:picLocks noChangeAspect="1"/>
          </p:cNvPicPr>
          <p:nvPr userDrawn="1"/>
        </p:nvPicPr>
        <p:blipFill>
          <a:blip r:embed="rId12"/>
          <a:stretch>
            <a:fillRect/>
          </a:stretch>
        </p:blipFill>
        <p:spPr>
          <a:xfrm>
            <a:off x="3874420" y="504949"/>
            <a:ext cx="1927754" cy="2266369"/>
          </a:xfrm>
          <a:prstGeom prst="rect">
            <a:avLst/>
          </a:prstGeom>
        </p:spPr>
      </p:pic>
      <p:sp>
        <p:nvSpPr>
          <p:cNvPr id="18" name="TextBox 17">
            <a:extLst>
              <a:ext uri="{FF2B5EF4-FFF2-40B4-BE49-F238E27FC236}">
                <a16:creationId xmlns:a16="http://schemas.microsoft.com/office/drawing/2014/main" id="{D4400B15-9CF8-0316-3AB7-63C320AF7BD5}"/>
              </a:ext>
            </a:extLst>
          </p:cNvPr>
          <p:cNvSpPr txBox="1"/>
          <p:nvPr userDrawn="1"/>
        </p:nvSpPr>
        <p:spPr>
          <a:xfrm>
            <a:off x="5829884" y="785024"/>
            <a:ext cx="2869545" cy="1665071"/>
          </a:xfrm>
          <a:prstGeom prst="rect">
            <a:avLst/>
          </a:prstGeom>
          <a:noFill/>
        </p:spPr>
        <p:txBody>
          <a:bodyPr wrap="square" rtlCol="0">
            <a:spAutoFit/>
          </a:bodyPr>
          <a:lstStyle/>
          <a:p>
            <a:pPr algn="l">
              <a:lnSpc>
                <a:spcPct val="90000"/>
              </a:lnSpc>
            </a:pPr>
            <a:r>
              <a:rPr lang="en-GB" sz="4400" b="1" dirty="0">
                <a:solidFill>
                  <a:schemeClr val="tx2"/>
                </a:solidFill>
                <a:latin typeface="Bernard MT Condensed" panose="02050806060905020404" pitchFamily="18" charset="0"/>
              </a:rPr>
              <a:t>Quantitative</a:t>
            </a:r>
          </a:p>
          <a:p>
            <a:pPr algn="l">
              <a:lnSpc>
                <a:spcPct val="90000"/>
              </a:lnSpc>
            </a:pPr>
            <a:r>
              <a:rPr lang="en-GB" sz="4000" b="1" dirty="0">
                <a:solidFill>
                  <a:schemeClr val="tx2"/>
                </a:solidFill>
                <a:latin typeface="Bernard MT Condensed" panose="02050806060905020404" pitchFamily="18" charset="0"/>
              </a:rPr>
              <a:t>  </a:t>
            </a:r>
            <a:r>
              <a:rPr lang="en-GB" sz="4400" b="1" dirty="0">
                <a:solidFill>
                  <a:schemeClr val="tx2"/>
                </a:solidFill>
                <a:latin typeface="Bernard MT Condensed" panose="02050806060905020404" pitchFamily="18" charset="0"/>
              </a:rPr>
              <a:t>analysis</a:t>
            </a:r>
            <a:endParaRPr lang="en-GB" sz="2000" dirty="0"/>
          </a:p>
          <a:p>
            <a:pPr marL="0" algn="ctr">
              <a:spcBef>
                <a:spcPts val="600"/>
              </a:spcBef>
            </a:pPr>
            <a:r>
              <a:rPr lang="en-GB" sz="1800" b="1" dirty="0">
                <a:solidFill>
                  <a:schemeClr val="tx2"/>
                </a:solidFill>
              </a:rPr>
              <a:t>2024/2025 </a:t>
            </a:r>
            <a:r>
              <a:rPr lang="en-GB" sz="1800" b="1" dirty="0">
                <a:solidFill>
                  <a:schemeClr val="tx2"/>
                </a:solidFill>
                <a:latin typeface="Arial Narrow" panose="020B0606020202030204" pitchFamily="34" charset="0"/>
              </a:rPr>
              <a:t>● Winter/Spring</a:t>
            </a:r>
            <a:endParaRPr lang="en-GB" sz="1600" b="1" dirty="0">
              <a:solidFill>
                <a:schemeClr val="tx2"/>
              </a:solidFill>
            </a:endParaRPr>
          </a:p>
        </p:txBody>
      </p:sp>
      <p:sp>
        <p:nvSpPr>
          <p:cNvPr id="19" name="Rectangle 18">
            <a:extLst>
              <a:ext uri="{FF2B5EF4-FFF2-40B4-BE49-F238E27FC236}">
                <a16:creationId xmlns:a16="http://schemas.microsoft.com/office/drawing/2014/main" id="{C134448E-3CB7-6E60-B758-E51EA91BBE79}"/>
              </a:ext>
            </a:extLst>
          </p:cNvPr>
          <p:cNvSpPr/>
          <p:nvPr userDrawn="1"/>
        </p:nvSpPr>
        <p:spPr>
          <a:xfrm>
            <a:off x="8011083" y="1526713"/>
            <a:ext cx="360000" cy="360000"/>
          </a:xfrm>
          <a:prstGeom prst="rect">
            <a:avLst/>
          </a:prstGeom>
          <a:noFill/>
          <a:ln w="28575">
            <a:solidFill>
              <a:srgbClr val="17375E"/>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Bef>
                <a:spcPts val="0"/>
              </a:spcBef>
            </a:pPr>
            <a:r>
              <a:rPr lang="en-GB" sz="3200" b="1" dirty="0">
                <a:solidFill>
                  <a:schemeClr val="tx2"/>
                </a:solidFill>
                <a:latin typeface="Bernard MT Condensed" panose="02050806060905020404" pitchFamily="18" charset="0"/>
              </a:rPr>
              <a:t>+</a:t>
            </a:r>
          </a:p>
        </p:txBody>
      </p:sp>
    </p:spTree>
    <p:extLst>
      <p:ext uri="{BB962C8B-B14F-4D97-AF65-F5344CB8AC3E}">
        <p14:creationId xmlns:p14="http://schemas.microsoft.com/office/powerpoint/2010/main" val="349296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22F7D1B-3878-D2B0-1304-530F3883BBA9}"/>
              </a:ext>
            </a:extLst>
          </p:cNvPr>
          <p:cNvSpPr>
            <a:spLocks noGrp="1"/>
          </p:cNvSpPr>
          <p:nvPr>
            <p:ph type="ftr" sz="quarter" idx="11"/>
          </p:nvPr>
        </p:nvSpPr>
        <p:spPr>
          <a:xfrm>
            <a:off x="457200" y="4939093"/>
            <a:ext cx="7430322" cy="162964"/>
          </a:xfrm>
        </p:spPr>
        <p:txBody>
          <a:bodyPr/>
          <a:lstStyle/>
          <a:p>
            <a:endParaRPr lang="en-US" dirty="0"/>
          </a:p>
        </p:txBody>
      </p:sp>
      <p:sp>
        <p:nvSpPr>
          <p:cNvPr id="4" name="Slide Number Placeholder 5">
            <a:extLst>
              <a:ext uri="{FF2B5EF4-FFF2-40B4-BE49-F238E27FC236}">
                <a16:creationId xmlns:a16="http://schemas.microsoft.com/office/drawing/2014/main" id="{20D26AD5-81C8-C0FB-9D88-960134158BA2}"/>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130901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y 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E39D995-341F-A6B1-2F21-3116F45E25C0}"/>
              </a:ext>
            </a:extLst>
          </p:cNvPr>
          <p:cNvSpPr/>
          <p:nvPr userDrawn="1"/>
        </p:nvSpPr>
        <p:spPr>
          <a:xfrm>
            <a:off x="6330998" y="0"/>
            <a:ext cx="2813002" cy="1675237"/>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Footer Placeholder 4">
            <a:extLst>
              <a:ext uri="{FF2B5EF4-FFF2-40B4-BE49-F238E27FC236}">
                <a16:creationId xmlns:a16="http://schemas.microsoft.com/office/drawing/2014/main" id="{4ABAE87D-0C53-63F7-3A23-34C60AF745A7}"/>
              </a:ext>
            </a:extLst>
          </p:cNvPr>
          <p:cNvSpPr>
            <a:spLocks noGrp="1"/>
          </p:cNvSpPr>
          <p:nvPr>
            <p:ph type="ftr" sz="quarter" idx="11"/>
          </p:nvPr>
        </p:nvSpPr>
        <p:spPr>
          <a:xfrm>
            <a:off x="457200" y="4939093"/>
            <a:ext cx="7430322" cy="162964"/>
          </a:xfrm>
        </p:spPr>
        <p:txBody>
          <a:bodyPr/>
          <a:lstStyle/>
          <a:p>
            <a:endParaRPr lang="en-US" dirty="0"/>
          </a:p>
        </p:txBody>
      </p:sp>
      <p:sp>
        <p:nvSpPr>
          <p:cNvPr id="3" name="Slide Number Placeholder 5">
            <a:extLst>
              <a:ext uri="{FF2B5EF4-FFF2-40B4-BE49-F238E27FC236}">
                <a16:creationId xmlns:a16="http://schemas.microsoft.com/office/drawing/2014/main" id="{115F3906-0C04-2F24-4D6B-A39FF2CD8CD5}"/>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870784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7" name="Rectangle 6">
            <a:extLst>
              <a:ext uri="{FF2B5EF4-FFF2-40B4-BE49-F238E27FC236}">
                <a16:creationId xmlns:a16="http://schemas.microsoft.com/office/drawing/2014/main" id="{AD0EF9C7-D113-CFA2-908E-4C505674E25B}"/>
              </a:ext>
            </a:extLst>
          </p:cNvPr>
          <p:cNvSpPr/>
          <p:nvPr userDrawn="1"/>
        </p:nvSpPr>
        <p:spPr>
          <a:xfrm>
            <a:off x="457200" y="795153"/>
            <a:ext cx="4544438" cy="217923"/>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&lt;/&gt;</a:t>
            </a:r>
          </a:p>
        </p:txBody>
      </p:sp>
      <p:sp>
        <p:nvSpPr>
          <p:cNvPr id="3" name="Text Placeholder 3">
            <a:extLst>
              <a:ext uri="{FF2B5EF4-FFF2-40B4-BE49-F238E27FC236}">
                <a16:creationId xmlns:a16="http://schemas.microsoft.com/office/drawing/2014/main" id="{9230A994-0349-2ECC-612E-CA66214407C1}"/>
              </a:ext>
            </a:extLst>
          </p:cNvPr>
          <p:cNvSpPr>
            <a:spLocks noGrp="1"/>
          </p:cNvSpPr>
          <p:nvPr>
            <p:ph type="body" sz="half" idx="2"/>
          </p:nvPr>
        </p:nvSpPr>
        <p:spPr>
          <a:xfrm>
            <a:off x="457200" y="1103875"/>
            <a:ext cx="4555554" cy="3744419"/>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13">
            <a:extLst>
              <a:ext uri="{FF2B5EF4-FFF2-40B4-BE49-F238E27FC236}">
                <a16:creationId xmlns:a16="http://schemas.microsoft.com/office/drawing/2014/main" id="{F2D88C25-46CF-1625-0335-D16D0CFF5B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1B9C554B-7E7A-3015-1DF3-6130D7D3568C}"/>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108EE0C6-B2B1-B8CC-8ED9-05F5E01E9C37}"/>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7" name="Text Placeholder 13">
            <a:extLst>
              <a:ext uri="{FF2B5EF4-FFF2-40B4-BE49-F238E27FC236}">
                <a16:creationId xmlns:a16="http://schemas.microsoft.com/office/drawing/2014/main" id="{A58E1145-CE35-74B4-04F3-3F6A2CFDD3E2}"/>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8" name="Text Placeholder 13">
            <a:extLst>
              <a:ext uri="{FF2B5EF4-FFF2-40B4-BE49-F238E27FC236}">
                <a16:creationId xmlns:a16="http://schemas.microsoft.com/office/drawing/2014/main" id="{CB93C2E5-0D44-15AF-EE6B-BE5799D8B00C}"/>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4981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10" name="Rectangle 9">
            <a:extLst>
              <a:ext uri="{FF2B5EF4-FFF2-40B4-BE49-F238E27FC236}">
                <a16:creationId xmlns:a16="http://schemas.microsoft.com/office/drawing/2014/main" id="{181FEFBD-4227-460D-52B0-6E1E0EB0F2ED}"/>
              </a:ext>
            </a:extLst>
          </p:cNvPr>
          <p:cNvSpPr/>
          <p:nvPr userDrawn="1"/>
        </p:nvSpPr>
        <p:spPr>
          <a:xfrm>
            <a:off x="457200" y="795153"/>
            <a:ext cx="4555554" cy="212180"/>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Output</a:t>
            </a:r>
          </a:p>
        </p:txBody>
      </p:sp>
      <p:sp>
        <p:nvSpPr>
          <p:cNvPr id="3" name="Text Placeholder 13">
            <a:extLst>
              <a:ext uri="{FF2B5EF4-FFF2-40B4-BE49-F238E27FC236}">
                <a16:creationId xmlns:a16="http://schemas.microsoft.com/office/drawing/2014/main" id="{7FC397DE-4A0E-A3E8-5FCE-2E25782804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7" name="Text Placeholder 13">
            <a:extLst>
              <a:ext uri="{FF2B5EF4-FFF2-40B4-BE49-F238E27FC236}">
                <a16:creationId xmlns:a16="http://schemas.microsoft.com/office/drawing/2014/main" id="{42A8D10E-77E4-4EB7-D6B9-9A0C7501508A}"/>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4" name="Text Placeholder 13">
            <a:extLst>
              <a:ext uri="{FF2B5EF4-FFF2-40B4-BE49-F238E27FC236}">
                <a16:creationId xmlns:a16="http://schemas.microsoft.com/office/drawing/2014/main" id="{C690974B-CD22-3C61-9C47-6F66F13E0AD9}"/>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EE4D8AE8-0159-1D2D-8060-CDAD41BDD9A1}"/>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E8D942F4-8A01-DE60-53EF-201B2D334754}"/>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146833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719-9845-1AAF-977B-85BACA444DFB}"/>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392C0E-7183-B43D-1E1C-4C8321788DE8}"/>
              </a:ext>
            </a:extLst>
          </p:cNvPr>
          <p:cNvSpPr>
            <a:spLocks noGrp="1"/>
          </p:cNvSpPr>
          <p:nvPr>
            <p:ph type="body" orient="vert" idx="1"/>
          </p:nvPr>
        </p:nvSpPr>
        <p:spPr>
          <a:xfrm>
            <a:off x="457200" y="637953"/>
            <a:ext cx="8229600" cy="4222937"/>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F2D0BD08-ADDB-3A6B-A0AB-7FE353AA8D66}"/>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17FDCA86-3890-4928-996B-040E278932C4}"/>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252677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60041F-3C76-27AA-A693-10CB6F051CE7}"/>
              </a:ext>
            </a:extLst>
          </p:cNvPr>
          <p:cNvSpPr>
            <a:spLocks noGrp="1"/>
          </p:cNvSpPr>
          <p:nvPr>
            <p:ph type="title" orient="vert"/>
          </p:nvPr>
        </p:nvSpPr>
        <p:spPr>
          <a:xfrm>
            <a:off x="7499350" y="914400"/>
            <a:ext cx="1187450" cy="3886935"/>
          </a:xfrm>
          <a:prstGeom prst="rect">
            <a:avLst/>
          </a:prstGeom>
        </p:spPr>
        <p:txBody>
          <a:bodyPr vert="eaVert">
            <a:normAutofit/>
          </a:bodyPr>
          <a:lstStyle>
            <a:lvl1pPr>
              <a:defRPr sz="2800"/>
            </a:lvl1p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FC016C3-3E32-BD6D-B88D-09591C670EC7}"/>
              </a:ext>
            </a:extLst>
          </p:cNvPr>
          <p:cNvSpPr>
            <a:spLocks noGrp="1"/>
          </p:cNvSpPr>
          <p:nvPr>
            <p:ph type="body" orient="vert" idx="1"/>
          </p:nvPr>
        </p:nvSpPr>
        <p:spPr>
          <a:xfrm>
            <a:off x="457200" y="274638"/>
            <a:ext cx="6818243" cy="4555779"/>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E16D387F-1CFB-E90A-4318-8094988DFCE2}"/>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8743F5CF-6F91-B67E-60C4-82B03C74F87F}"/>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1226111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C1DFA72-1E4C-6222-D23E-CA61D92BD764}"/>
              </a:ext>
            </a:extLst>
          </p:cNvPr>
          <p:cNvSpPr txBox="1"/>
          <p:nvPr userDrawn="1"/>
        </p:nvSpPr>
        <p:spPr>
          <a:xfrm>
            <a:off x="457200" y="175726"/>
            <a:ext cx="2552400" cy="584775"/>
          </a:xfrm>
          <a:prstGeom prst="rect">
            <a:avLst/>
          </a:prstGeom>
          <a:noFill/>
        </p:spPr>
        <p:txBody>
          <a:bodyPr wrap="square" rtlCol="0">
            <a:spAutoFit/>
          </a:bodyPr>
          <a:lstStyle/>
          <a:p>
            <a:r>
              <a:rPr lang="en-GB" sz="3200" b="1" dirty="0">
                <a:solidFill>
                  <a:schemeClr val="tx2">
                    <a:lumMod val="50000"/>
                  </a:schemeClr>
                </a:solidFill>
                <a:latin typeface="Arial Narrow" panose="020B0606020202030204" pitchFamily="34" charset="0"/>
              </a:rPr>
              <a:t>References</a:t>
            </a:r>
          </a:p>
        </p:txBody>
      </p:sp>
      <p:sp>
        <p:nvSpPr>
          <p:cNvPr id="15" name="Content Placeholder 14">
            <a:extLst>
              <a:ext uri="{FF2B5EF4-FFF2-40B4-BE49-F238E27FC236}">
                <a16:creationId xmlns:a16="http://schemas.microsoft.com/office/drawing/2014/main" id="{9ECE1477-199E-F139-132B-55DC6942CC3A}"/>
              </a:ext>
            </a:extLst>
          </p:cNvPr>
          <p:cNvSpPr>
            <a:spLocks noGrp="1"/>
          </p:cNvSpPr>
          <p:nvPr>
            <p:ph sz="quarter" idx="10" hasCustomPrompt="1"/>
          </p:nvPr>
        </p:nvSpPr>
        <p:spPr>
          <a:xfrm>
            <a:off x="582613" y="814388"/>
            <a:ext cx="8101012" cy="4067175"/>
          </a:xfrm>
          <a:prstGeom prst="rect">
            <a:avLst/>
          </a:prstGeom>
        </p:spPr>
        <p:txBody>
          <a:bodyPr>
            <a:normAutofit/>
          </a:bodyPr>
          <a:lstStyle>
            <a:lvl1pPr marL="266700" indent="-266700">
              <a:buNone/>
              <a:defRPr sz="1000">
                <a:latin typeface="Arial Narrow" panose="020B0606020202030204" pitchFamily="34" charset="0"/>
              </a:defRPr>
            </a:lvl1pPr>
            <a:lvl2pPr marL="342900" indent="0">
              <a:buNone/>
              <a:defRPr/>
            </a:lvl2pPr>
            <a:lvl3pPr marL="685800" indent="0">
              <a:buNone/>
              <a:defRPr/>
            </a:lvl3pPr>
            <a:lvl4pPr marL="1028700" indent="0">
              <a:buNone/>
              <a:defRPr/>
            </a:lvl4pPr>
            <a:lvl5pPr marL="1371600" indent="0">
              <a:buNone/>
              <a:defRPr/>
            </a:lvl5pPr>
          </a:lstStyle>
          <a:p>
            <a:pPr marL="266700" marR="0" lvl="0" indent="-266700" algn="l" defTabSz="342900" rtl="0" eaLnBrk="1" fontAlgn="auto" latinLnBrk="0" hangingPunct="1">
              <a:lnSpc>
                <a:spcPct val="100000"/>
              </a:lnSpc>
              <a:spcBef>
                <a:spcPct val="20000"/>
              </a:spcBef>
              <a:spcAft>
                <a:spcPts val="0"/>
              </a:spcAft>
              <a:buClr>
                <a:schemeClr val="accent1">
                  <a:lumMod val="50000"/>
                </a:schemeClr>
              </a:buClr>
              <a:buSzPct val="110000"/>
              <a:buFont typeface="Arial Narrow" panose="020B0606020202030204" pitchFamily="34" charset="0"/>
              <a:buNone/>
              <a:tabLst/>
              <a:defRPr/>
            </a:pPr>
            <a:r>
              <a:rPr lang="en-US" dirty="0"/>
              <a:t>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a:t>
            </a:r>
          </a:p>
          <a:p>
            <a:pPr lvl="0"/>
            <a:endParaRPr lang="en-US" dirty="0"/>
          </a:p>
        </p:txBody>
      </p:sp>
    </p:spTree>
    <p:extLst>
      <p:ext uri="{BB962C8B-B14F-4D97-AF65-F5344CB8AC3E}">
        <p14:creationId xmlns:p14="http://schemas.microsoft.com/office/powerpoint/2010/main" val="2366305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HSS8005">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801C533-1867-C4B9-70FF-DCAFD675B741}"/>
              </a:ext>
            </a:extLst>
          </p:cNvPr>
          <p:cNvSpPr/>
          <p:nvPr userDrawn="1"/>
        </p:nvSpPr>
        <p:spPr>
          <a:xfrm>
            <a:off x="243401" y="539430"/>
            <a:ext cx="3986522" cy="4104933"/>
          </a:xfrm>
          <a:prstGeom prst="roundRect">
            <a:avLst/>
          </a:prstGeom>
          <a:solidFill>
            <a:srgbClr val="1B416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98134AA-A809-2C78-E9D1-9C77302824E7}"/>
              </a:ext>
            </a:extLst>
          </p:cNvPr>
          <p:cNvSpPr>
            <a:spLocks noGrp="1"/>
          </p:cNvSpPr>
          <p:nvPr>
            <p:ph type="body" sz="quarter" idx="10" hasCustomPrompt="1"/>
          </p:nvPr>
        </p:nvSpPr>
        <p:spPr>
          <a:xfrm>
            <a:off x="1322262" y="1301327"/>
            <a:ext cx="2681423" cy="734994"/>
          </a:xfrm>
          <a:effectLst>
            <a:outerShdw blurRad="50800" dist="38100" dir="2700000" algn="tl" rotWithShape="0">
              <a:prstClr val="black">
                <a:alpha val="40000"/>
              </a:prstClr>
            </a:outerShdw>
          </a:effectLst>
        </p:spPr>
        <p:txBody>
          <a:bodyPr>
            <a:noAutofit/>
          </a:bodyPr>
          <a:lstStyle>
            <a:lvl1pPr marL="0" indent="0" algn="l">
              <a:buNone/>
              <a:defRPr sz="4000" b="1">
                <a:solidFill>
                  <a:schemeClr val="bg1"/>
                </a:solidFill>
                <a:effectLst>
                  <a:outerShdw blurRad="38100" dist="38100" dir="2700000" algn="tl">
                    <a:srgbClr val="000000">
                      <a:alpha val="43137"/>
                    </a:srgbClr>
                  </a:outerShdw>
                </a:effectLst>
                <a:latin typeface="Arial Black" panose="020B0A04020102020204" pitchFamily="34" charset="0"/>
              </a:defRPr>
            </a:lvl1pPr>
          </a:lstStyle>
          <a:p>
            <a:pPr lvl="0"/>
            <a:r>
              <a:rPr lang="en-GB" dirty="0"/>
              <a:t>Week</a:t>
            </a:r>
          </a:p>
        </p:txBody>
      </p:sp>
      <p:sp>
        <p:nvSpPr>
          <p:cNvPr id="14" name="Text Placeholder 12">
            <a:extLst>
              <a:ext uri="{FF2B5EF4-FFF2-40B4-BE49-F238E27FC236}">
                <a16:creationId xmlns:a16="http://schemas.microsoft.com/office/drawing/2014/main" id="{AAD8091D-CC63-8091-2050-23392AD44206}"/>
              </a:ext>
            </a:extLst>
          </p:cNvPr>
          <p:cNvSpPr>
            <a:spLocks noGrp="1"/>
          </p:cNvSpPr>
          <p:nvPr>
            <p:ph type="body" sz="quarter" idx="11" hasCustomPrompt="1"/>
          </p:nvPr>
        </p:nvSpPr>
        <p:spPr>
          <a:xfrm>
            <a:off x="517483" y="2258187"/>
            <a:ext cx="3486202" cy="734994"/>
          </a:xfrm>
          <a:effectLst>
            <a:outerShdw blurRad="50800" dist="38100" dir="2700000" algn="tl" rotWithShape="0">
              <a:prstClr val="black">
                <a:alpha val="40000"/>
              </a:prstClr>
            </a:outerShdw>
          </a:effectLst>
        </p:spPr>
        <p:txBody>
          <a:bodyPr>
            <a:noAutofit/>
          </a:bodyPr>
          <a:lstStyle>
            <a:lvl1pPr marL="0" indent="0" algn="ctr">
              <a:buNone/>
              <a:defRPr sz="3200" b="1">
                <a:solidFill>
                  <a:srgbClr val="BC8F00"/>
                </a:solidFill>
                <a:effectLst>
                  <a:outerShdw blurRad="38100" dist="38100" dir="2700000" algn="tl">
                    <a:srgbClr val="000000">
                      <a:alpha val="43137"/>
                    </a:srgbClr>
                  </a:outerShdw>
                </a:effectLst>
                <a:latin typeface="Arial Black" panose="020B0A04020102020204" pitchFamily="34" charset="0"/>
              </a:defRPr>
            </a:lvl1pPr>
          </a:lstStyle>
          <a:p>
            <a:pPr lvl="0"/>
            <a:r>
              <a:rPr lang="en-GB" dirty="0"/>
              <a:t>Title</a:t>
            </a:r>
          </a:p>
        </p:txBody>
      </p:sp>
      <p:sp>
        <p:nvSpPr>
          <p:cNvPr id="15" name="Text Placeholder 12">
            <a:extLst>
              <a:ext uri="{FF2B5EF4-FFF2-40B4-BE49-F238E27FC236}">
                <a16:creationId xmlns:a16="http://schemas.microsoft.com/office/drawing/2014/main" id="{B968507A-6057-2009-0EF2-C6F0328D114C}"/>
              </a:ext>
            </a:extLst>
          </p:cNvPr>
          <p:cNvSpPr>
            <a:spLocks noGrp="1"/>
          </p:cNvSpPr>
          <p:nvPr>
            <p:ph type="body" sz="quarter" idx="12" hasCustomPrompt="1"/>
          </p:nvPr>
        </p:nvSpPr>
        <p:spPr>
          <a:xfrm>
            <a:off x="517483" y="3215047"/>
            <a:ext cx="3486202" cy="734994"/>
          </a:xfrm>
          <a:effectLst>
            <a:outerShdw blurRad="50800" dist="38100" dir="2700000" algn="tl" rotWithShape="0">
              <a:prstClr val="black">
                <a:alpha val="40000"/>
              </a:prstClr>
            </a:outerShdw>
          </a:effectLst>
        </p:spPr>
        <p:txBody>
          <a:bodyPr>
            <a:noAutofit/>
          </a:bodyPr>
          <a:lstStyle>
            <a:lvl1pPr marL="0" indent="0" algn="ctr">
              <a:buNone/>
              <a:defRPr sz="2400" b="1">
                <a:solidFill>
                  <a:schemeClr val="bg1"/>
                </a:solidFill>
                <a:effectLst/>
                <a:latin typeface="+mn-lt"/>
              </a:defRPr>
            </a:lvl1pPr>
          </a:lstStyle>
          <a:p>
            <a:pPr lvl="0"/>
            <a:r>
              <a:rPr lang="en-GB" dirty="0"/>
              <a:t>Subtitle</a:t>
            </a:r>
          </a:p>
        </p:txBody>
      </p:sp>
      <p:pic>
        <p:nvPicPr>
          <p:cNvPr id="5" name="Picture 4" descr="A blue shield with white text and a cross&#10;&#10;Description automatically generated">
            <a:extLst>
              <a:ext uri="{FF2B5EF4-FFF2-40B4-BE49-F238E27FC236}">
                <a16:creationId xmlns:a16="http://schemas.microsoft.com/office/drawing/2014/main" id="{50230BBA-3272-4F07-2051-FD42A0B8E12B}"/>
              </a:ext>
            </a:extLst>
          </p:cNvPr>
          <p:cNvPicPr>
            <a:picLocks noChangeAspect="1"/>
          </p:cNvPicPr>
          <p:nvPr userDrawn="1"/>
        </p:nvPicPr>
        <p:blipFill>
          <a:blip r:embed="rId2"/>
          <a:stretch>
            <a:fillRect/>
          </a:stretch>
        </p:blipFill>
        <p:spPr>
          <a:xfrm>
            <a:off x="550019" y="1282774"/>
            <a:ext cx="688268" cy="809163"/>
          </a:xfrm>
          <a:prstGeom prst="rect">
            <a:avLst/>
          </a:prstGeom>
        </p:spPr>
      </p:pic>
      <p:sp>
        <p:nvSpPr>
          <p:cNvPr id="10" name="SmartArt Placeholder 9">
            <a:extLst>
              <a:ext uri="{FF2B5EF4-FFF2-40B4-BE49-F238E27FC236}">
                <a16:creationId xmlns:a16="http://schemas.microsoft.com/office/drawing/2014/main" id="{9462080A-D57A-6BE4-52F9-7E334BB26EA8}"/>
              </a:ext>
            </a:extLst>
          </p:cNvPr>
          <p:cNvSpPr>
            <a:spLocks noGrp="1"/>
          </p:cNvSpPr>
          <p:nvPr>
            <p:ph type="dgm" sz="quarter" idx="13"/>
          </p:nvPr>
        </p:nvSpPr>
        <p:spPr>
          <a:xfrm>
            <a:off x="4177294" y="282872"/>
            <a:ext cx="4644443" cy="4598314"/>
          </a:xfrm>
        </p:spPr>
        <p:txBody>
          <a:bodyPr/>
          <a:lstStyle>
            <a:lvl1pPr marL="0" indent="0">
              <a:buNone/>
              <a:defRPr/>
            </a:lvl1pPr>
          </a:lstStyle>
          <a:p>
            <a:endParaRPr lang="en-GB" dirty="0"/>
          </a:p>
        </p:txBody>
      </p:sp>
    </p:spTree>
    <p:extLst>
      <p:ext uri="{BB962C8B-B14F-4D97-AF65-F5344CB8AC3E}">
        <p14:creationId xmlns:p14="http://schemas.microsoft.com/office/powerpoint/2010/main" val="1639609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457200" y="637953"/>
            <a:ext cx="8229600" cy="4222937"/>
          </a:xfrm>
          <a:prstGeom prst="rect">
            <a:avLst/>
          </a:prstGeom>
        </p:spPr>
        <p:txBody>
          <a:bodyPr anchor="t"/>
          <a:lstStyle>
            <a:lvl1pPr>
              <a:defRPr/>
            </a:lvl1pPr>
            <a:lvl2pPr>
              <a:defRPr sz="1800"/>
            </a:lvl2pPr>
            <a:lvl4pPr>
              <a:defRPr/>
            </a:lvl4pPr>
            <a:lvl5pPr marL="803275" indent="0">
              <a:buNone/>
              <a:defRPr/>
            </a:lvl5pPr>
          </a:lstStyle>
          <a:p>
            <a:pPr lvl="0"/>
            <a:r>
              <a:rPr lang="en-US" dirty="0"/>
              <a:t>First level</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286794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p:nvPr>
        </p:nvSpPr>
        <p:spPr>
          <a:xfrm>
            <a:off x="457200" y="637953"/>
            <a:ext cx="8229600" cy="4222937"/>
          </a:xfrm>
          <a:prstGeom prst="rect">
            <a:avLst/>
          </a:prstGeom>
        </p:spPr>
        <p:txBody>
          <a:bodyPr anchor="t"/>
          <a:lstStyle>
            <a:lvl1pPr marL="146050" indent="0">
              <a:buSzPct val="200000"/>
              <a:buFont typeface="Arial" panose="020B0604020202020204" pitchFamily="34" charset="0"/>
              <a:buNone/>
              <a:defRPr/>
            </a:lvl1pPr>
            <a:lvl2pPr>
              <a:defRPr sz="1800"/>
            </a:lvl2pPr>
            <a:lvl4pPr>
              <a:defRPr/>
            </a:lvl4pPr>
            <a:lvl5pPr marL="803275" indent="0">
              <a:buNone/>
              <a:defRPr/>
            </a:lvl5pPr>
          </a:lstStyle>
          <a:p>
            <a:pPr marL="269875" marR="0" lvl="0" indent="-269875" algn="l" defTabSz="342900" rtl="0" eaLnBrk="1" fontAlgn="auto" latinLnBrk="0" hangingPunct="1">
              <a:lnSpc>
                <a:spcPct val="100000"/>
              </a:lnSpc>
              <a:spcBef>
                <a:spcPct val="20000"/>
              </a:spcBef>
              <a:spcAft>
                <a:spcPts val="0"/>
              </a:spcAft>
              <a:buClr>
                <a:srgbClr val="4F81BD">
                  <a:lumMod val="50000"/>
                </a:srgbClr>
              </a:buClr>
              <a:buSzPct val="130000"/>
              <a:buFont typeface="Arial Narrow" panose="020B060602020203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Click to edit Master text styles</a:t>
            </a:r>
          </a:p>
          <a:p>
            <a:pPr marL="539750" marR="0" lvl="1" indent="-196850" algn="l" defTabSz="342900" rtl="0" eaLnBrk="1" fontAlgn="auto" latinLnBrk="0" hangingPunct="1">
              <a:lnSpc>
                <a:spcPct val="100000"/>
              </a:lnSpc>
              <a:spcBef>
                <a:spcPct val="20000"/>
              </a:spcBef>
              <a:spcAft>
                <a:spcPts val="0"/>
              </a:spcAft>
              <a:buClr>
                <a:srgbClr val="4F81BD">
                  <a:lumMod val="50000"/>
                </a:srgbClr>
              </a:buClr>
              <a:buSzTx/>
              <a:buFont typeface="Arial Narrow" panose="020B0606020202030204" pitchFamily="34" charset="0"/>
              <a:buChar char="►"/>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Calibri"/>
                <a:ea typeface="+mn-ea"/>
                <a:cs typeface="+mn-cs"/>
              </a:rPr>
              <a:t>Second level</a:t>
            </a:r>
          </a:p>
          <a:p>
            <a:pPr marL="717550" marR="0" lvl="2" indent="-269875" algn="l" defTabSz="342900" rtl="0" eaLnBrk="1" fontAlgn="auto" latinLnBrk="0" hangingPunct="1">
              <a:lnSpc>
                <a:spcPct val="70000"/>
              </a:lnSpc>
              <a:spcBef>
                <a:spcPct val="20000"/>
              </a:spcBef>
              <a:spcAft>
                <a:spcPts val="0"/>
              </a:spcAft>
              <a:buClr>
                <a:srgbClr val="17375E"/>
              </a:buClr>
              <a:buSzPct val="110000"/>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Third level</a:t>
            </a:r>
          </a:p>
          <a:p>
            <a:pPr lvl="0"/>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13572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descr="A group of blue and white dots&#10;&#10;Description automatically generated">
            <a:extLst>
              <a:ext uri="{FF2B5EF4-FFF2-40B4-BE49-F238E27FC236}">
                <a16:creationId xmlns:a16="http://schemas.microsoft.com/office/drawing/2014/main" id="{C6AC9A63-0AF1-7CF9-73A8-DF0218F02883}"/>
              </a:ext>
            </a:extLst>
          </p:cNvPr>
          <p:cNvPicPr>
            <a:picLocks noChangeAspect="1"/>
          </p:cNvPicPr>
          <p:nvPr userDrawn="1"/>
        </p:nvPicPr>
        <p:blipFill>
          <a:blip r:embed="rId2"/>
          <a:stretch>
            <a:fillRect/>
          </a:stretch>
        </p:blipFill>
        <p:spPr>
          <a:xfrm>
            <a:off x="41565" y="193964"/>
            <a:ext cx="9080318" cy="4641272"/>
          </a:xfrm>
          <a:prstGeom prst="rect">
            <a:avLst/>
          </a:prstGeom>
        </p:spPr>
      </p:pic>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4168723" y="1025235"/>
            <a:ext cx="4624011" cy="786585"/>
          </a:xfrm>
          <a:prstGeom prst="rect">
            <a:avLst/>
          </a:prstGeom>
          <a:effectLst>
            <a:outerShdw blurRad="50800" dist="38100" algn="l" rotWithShape="0">
              <a:prstClr val="black">
                <a:alpha val="40000"/>
              </a:prstClr>
            </a:outerShdw>
          </a:effectLst>
        </p:spPr>
        <p:txBody>
          <a:bodyPr>
            <a:noAutofit/>
          </a:bodyPr>
          <a:lstStyle>
            <a:lvl1pPr marL="742950" indent="-742950" algn="l">
              <a:buFont typeface="+mj-lt"/>
              <a:buAutoNum type="arabicPeriod"/>
              <a:defRPr sz="4400">
                <a:solidFill>
                  <a:srgbClr val="17375E"/>
                </a:solidFill>
              </a:defRPr>
            </a:lvl1pPr>
          </a:lstStyle>
          <a:p>
            <a:r>
              <a:rPr lang="en-US" dirty="0"/>
              <a:t>Section number</a:t>
            </a:r>
          </a:p>
        </p:txBody>
      </p:sp>
    </p:spTree>
    <p:extLst>
      <p:ext uri="{BB962C8B-B14F-4D97-AF65-F5344CB8AC3E}">
        <p14:creationId xmlns:p14="http://schemas.microsoft.com/office/powerpoint/2010/main" val="322796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619886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7AB64-9D37-A409-E408-6D731768838D}"/>
              </a:ext>
            </a:extLst>
          </p:cNvPr>
          <p:cNvSpPr>
            <a:spLocks noGrp="1"/>
          </p:cNvSpPr>
          <p:nvPr>
            <p:ph idx="1"/>
          </p:nvPr>
        </p:nvSpPr>
        <p:spPr>
          <a:xfrm>
            <a:off x="3907869" y="833523"/>
            <a:ext cx="4777343" cy="4015000"/>
          </a:xfrm>
          <a:prstGeom prst="rect">
            <a:avLst/>
          </a:prstGeom>
        </p:spPr>
        <p:txBody>
          <a:bodyPr>
            <a:normAutofit/>
          </a:bodyPr>
          <a:lstStyle>
            <a:lvl1pPr marL="0" indent="0">
              <a:buNone/>
              <a:defRPr sz="1200"/>
            </a:lvl1pPr>
            <a:lvl2pPr marL="342900" indent="0">
              <a:buNone/>
              <a:defRPr sz="1600"/>
            </a:lvl2pPr>
            <a:lvl3pPr marL="685800" indent="0">
              <a:buNone/>
              <a:defRPr sz="1400"/>
            </a:lvl3pPr>
            <a:lvl4pPr marL="1028700" indent="0">
              <a:buNone/>
              <a:defRPr sz="1200"/>
            </a:lvl4pPr>
            <a:lvl5pPr marL="1371600" indent="0">
              <a:buNone/>
              <a:defRPr sz="1200"/>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a:xfrm>
            <a:off x="457200" y="839871"/>
            <a:ext cx="3364860" cy="4015001"/>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12" name="Rectangle 11">
            <a:extLst>
              <a:ext uri="{FF2B5EF4-FFF2-40B4-BE49-F238E27FC236}">
                <a16:creationId xmlns:a16="http://schemas.microsoft.com/office/drawing/2014/main" id="{B33439DB-6588-794C-92DD-76181D42F47F}"/>
              </a:ext>
            </a:extLst>
          </p:cNvPr>
          <p:cNvSpPr/>
          <p:nvPr userDrawn="1"/>
        </p:nvSpPr>
        <p:spPr>
          <a:xfrm>
            <a:off x="457200" y="614938"/>
            <a:ext cx="3364860" cy="169977"/>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&lt;/&gt;</a:t>
            </a:r>
          </a:p>
        </p:txBody>
      </p:sp>
      <p:sp>
        <p:nvSpPr>
          <p:cNvPr id="13" name="Rectangle 12">
            <a:extLst>
              <a:ext uri="{FF2B5EF4-FFF2-40B4-BE49-F238E27FC236}">
                <a16:creationId xmlns:a16="http://schemas.microsoft.com/office/drawing/2014/main" id="{4A9D3742-67F6-2461-E61A-66FEFDBD2653}"/>
              </a:ext>
            </a:extLst>
          </p:cNvPr>
          <p:cNvSpPr/>
          <p:nvPr userDrawn="1"/>
        </p:nvSpPr>
        <p:spPr>
          <a:xfrm>
            <a:off x="3907870" y="614938"/>
            <a:ext cx="4777344" cy="169977"/>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Output</a:t>
            </a:r>
          </a:p>
        </p:txBody>
      </p:sp>
      <p:sp>
        <p:nvSpPr>
          <p:cNvPr id="2" name="Title 1">
            <a:extLst>
              <a:ext uri="{FF2B5EF4-FFF2-40B4-BE49-F238E27FC236}">
                <a16:creationId xmlns:a16="http://schemas.microsoft.com/office/drawing/2014/main" id="{8C216D18-5879-951E-312D-F35B3AEFF7CC}"/>
              </a:ext>
            </a:extLst>
          </p:cNvPr>
          <p:cNvSpPr>
            <a:spLocks noGrp="1"/>
          </p:cNvSpPr>
          <p:nvPr>
            <p:ph type="title"/>
          </p:nvPr>
        </p:nvSpPr>
        <p:spPr>
          <a:xfrm>
            <a:off x="457199" y="205979"/>
            <a:ext cx="8229599" cy="371011"/>
          </a:xfrm>
          <a:prstGeom prst="rect">
            <a:avLst/>
          </a:prstGeom>
        </p:spPr>
        <p:txBody>
          <a:bodyPr/>
          <a:lstStyle/>
          <a:p>
            <a:r>
              <a:rPr lang="en-US"/>
              <a:t>Click to edit Master title style</a:t>
            </a:r>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1" y="4930467"/>
            <a:ext cx="669407"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4990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dirty="0"/>
              <a:t>Click to edit Master title style</a:t>
            </a:r>
          </a:p>
        </p:txBody>
      </p:sp>
      <p:sp>
        <p:nvSpPr>
          <p:cNvPr id="7" name="Content Placeholder 2">
            <a:extLst>
              <a:ext uri="{FF2B5EF4-FFF2-40B4-BE49-F238E27FC236}">
                <a16:creationId xmlns:a16="http://schemas.microsoft.com/office/drawing/2014/main" id="{4C7CB2D7-98C1-DBFA-C787-D7EEE1BDFDD0}"/>
              </a:ext>
            </a:extLst>
          </p:cNvPr>
          <p:cNvSpPr>
            <a:spLocks noGrp="1"/>
          </p:cNvSpPr>
          <p:nvPr>
            <p:ph idx="1"/>
          </p:nvPr>
        </p:nvSpPr>
        <p:spPr>
          <a:xfrm>
            <a:off x="4648743" y="643989"/>
            <a:ext cx="4114803" cy="2074164"/>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a:xfrm>
            <a:off x="457197" y="843673"/>
            <a:ext cx="4114803" cy="1874480"/>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a:xfrm>
            <a:off x="457194" y="3020324"/>
            <a:ext cx="4114804" cy="1874481"/>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6186BFCD-F60B-E6D9-AEC5-D2CC3E6B82C1}"/>
              </a:ext>
            </a:extLst>
          </p:cNvPr>
          <p:cNvSpPr>
            <a:spLocks noGrp="1"/>
          </p:cNvSpPr>
          <p:nvPr>
            <p:ph idx="14"/>
          </p:nvPr>
        </p:nvSpPr>
        <p:spPr>
          <a:xfrm>
            <a:off x="4648743" y="2814859"/>
            <a:ext cx="4114807" cy="2079946"/>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
        <p:nvSpPr>
          <p:cNvPr id="3" name="Text Placeholder 3">
            <a:extLst>
              <a:ext uri="{FF2B5EF4-FFF2-40B4-BE49-F238E27FC236}">
                <a16:creationId xmlns:a16="http://schemas.microsoft.com/office/drawing/2014/main" id="{99BBEB38-D632-A925-B25C-AB20119E9D2D}"/>
              </a:ext>
            </a:extLst>
          </p:cNvPr>
          <p:cNvSpPr>
            <a:spLocks noGrp="1"/>
          </p:cNvSpPr>
          <p:nvPr>
            <p:ph type="body" sz="half" idx="15"/>
          </p:nvPr>
        </p:nvSpPr>
        <p:spPr>
          <a:xfrm>
            <a:off x="457193" y="643989"/>
            <a:ext cx="4114803" cy="178107"/>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3">
            <a:extLst>
              <a:ext uri="{FF2B5EF4-FFF2-40B4-BE49-F238E27FC236}">
                <a16:creationId xmlns:a16="http://schemas.microsoft.com/office/drawing/2014/main" id="{48190733-FE05-D0B0-5566-C56C91282A34}"/>
              </a:ext>
            </a:extLst>
          </p:cNvPr>
          <p:cNvSpPr>
            <a:spLocks noGrp="1"/>
          </p:cNvSpPr>
          <p:nvPr>
            <p:ph type="body" sz="half" idx="16"/>
          </p:nvPr>
        </p:nvSpPr>
        <p:spPr>
          <a:xfrm>
            <a:off x="457192" y="2820073"/>
            <a:ext cx="4114803" cy="178107"/>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3579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07F5-D103-1D08-807A-77826B3678B9}"/>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1B2D80D4-5D3A-948A-B13C-465BDB372864}"/>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75F4255-2BCE-7127-B068-F8AFEB92A64F}"/>
              </a:ext>
            </a:extLst>
          </p:cNvPr>
          <p:cNvSpPr>
            <a:spLocks noGrp="1"/>
          </p:cNvSpPr>
          <p:nvPr>
            <p:ph type="sldNum" sz="quarter" idx="11"/>
          </p:nvPr>
        </p:nvSpPr>
        <p:spPr/>
        <p:txBody>
          <a:body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060764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7532376" cy="3710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644685"/>
            <a:ext cx="8229600" cy="42162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457200" y="4939093"/>
            <a:ext cx="7430322" cy="162964"/>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17393" y="4934651"/>
            <a:ext cx="669407" cy="162964"/>
          </a:xfrm>
          <a:prstGeom prst="rect">
            <a:avLst/>
          </a:prstGeom>
        </p:spPr>
        <p:txBody>
          <a:bodyPr vert="horz" lIns="91440" tIns="45720" rIns="91440" bIns="45720" rtlCol="0" anchor="ctr"/>
          <a:lstStyle>
            <a:lvl1pPr algn="r">
              <a:defRPr sz="800">
                <a:solidFill>
                  <a:srgbClr val="A27B00"/>
                </a:solidFill>
              </a:defRPr>
            </a:lvl1p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96" r:id="rId1"/>
    <p:sldLayoutId id="2147483699" r:id="rId2"/>
    <p:sldLayoutId id="2147483695" r:id="rId3"/>
    <p:sldLayoutId id="2147483694" r:id="rId4"/>
    <p:sldLayoutId id="2147483691" r:id="rId5"/>
    <p:sldLayoutId id="2147483652" r:id="rId6"/>
    <p:sldLayoutId id="2147483675" r:id="rId7"/>
    <p:sldLayoutId id="2147483653" r:id="rId8"/>
    <p:sldLayoutId id="2147483664" r:id="rId9"/>
    <p:sldLayoutId id="2147483655" r:id="rId10"/>
    <p:sldLayoutId id="2147483658" r:id="rId11"/>
    <p:sldLayoutId id="2147483692" r:id="rId12"/>
    <p:sldLayoutId id="2147483693" r:id="rId13"/>
    <p:sldLayoutId id="2147483677" r:id="rId14"/>
    <p:sldLayoutId id="2147483678" r:id="rId15"/>
    <p:sldLayoutId id="2147483661" r:id="rId16"/>
  </p:sldLayoutIdLst>
  <p:hf sldNum="0" hdr="0" ftr="0" dt="0"/>
  <p:txStyles>
    <p:titleStyle>
      <a:lvl1pPr algn="l" defTabSz="342900" rtl="0" eaLnBrk="1" latinLnBrk="0" hangingPunct="1">
        <a:spcBef>
          <a:spcPct val="0"/>
        </a:spcBef>
        <a:buNone/>
        <a:defRPr sz="2400" b="1" kern="1200">
          <a:solidFill>
            <a:schemeClr val="accent1">
              <a:lumMod val="50000"/>
            </a:schemeClr>
          </a:solidFill>
          <a:latin typeface="Arial Narrow" panose="020B0606020202030204" pitchFamily="34" charset="0"/>
          <a:ea typeface="+mj-ea"/>
          <a:cs typeface="+mj-cs"/>
        </a:defRPr>
      </a:lvl1pPr>
    </p:titleStyle>
    <p:body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lnSpc>
          <a:spcPct val="70000"/>
        </a:lnSpc>
        <a:spcBef>
          <a:spcPct val="20000"/>
        </a:spcBef>
        <a:buClr>
          <a:srgbClr val="17375E"/>
        </a:buClr>
        <a:buSzPct val="110000"/>
        <a:buFont typeface="Courier New" panose="02070309020205020404" pitchFamily="49" charset="0"/>
        <a:buChar char="o"/>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10.xml"/><Relationship Id="rId16"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image" Target="../media/image30.png"/><Relationship Id="rId5" Type="http://schemas.openxmlformats.org/officeDocument/2006/relationships/diagramQuickStyle" Target="../diagrams/quickStyle4.xml"/><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diagramLayout" Target="../diagrams/layout4.xml"/><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4.png"/><Relationship Id="rId3" Type="http://schemas.openxmlformats.org/officeDocument/2006/relationships/diagramData" Target="../diagrams/data5.xml"/><Relationship Id="rId21" Type="http://schemas.openxmlformats.org/officeDocument/2006/relationships/image" Target="../media/image47.png"/><Relationship Id="rId7" Type="http://schemas.microsoft.com/office/2007/relationships/diagramDrawing" Target="../diagrams/drawing5.xml"/><Relationship Id="rId12" Type="http://schemas.openxmlformats.org/officeDocument/2006/relationships/image" Target="../media/image41.png"/><Relationship Id="rId17" Type="http://schemas.openxmlformats.org/officeDocument/2006/relationships/image" Target="../media/image35.png"/><Relationship Id="rId2" Type="http://schemas.openxmlformats.org/officeDocument/2006/relationships/notesSlide" Target="../notesSlides/notesSlide11.xml"/><Relationship Id="rId16" Type="http://schemas.openxmlformats.org/officeDocument/2006/relationships/image" Target="../media/image37.svg"/><Relationship Id="rId20"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diagramColors" Target="../diagrams/colors5.xml"/><Relationship Id="rId11" Type="http://schemas.openxmlformats.org/officeDocument/2006/relationships/image" Target="../media/image27.png"/><Relationship Id="rId5" Type="http://schemas.openxmlformats.org/officeDocument/2006/relationships/diagramQuickStyle" Target="../diagrams/quickStyle5.xml"/><Relationship Id="rId15" Type="http://schemas.openxmlformats.org/officeDocument/2006/relationships/image" Target="../media/image36.png"/><Relationship Id="rId10" Type="http://schemas.openxmlformats.org/officeDocument/2006/relationships/image" Target="../media/image40.png"/><Relationship Id="rId19" Type="http://schemas.openxmlformats.org/officeDocument/2006/relationships/image" Target="../media/image45.png"/><Relationship Id="rId4" Type="http://schemas.openxmlformats.org/officeDocument/2006/relationships/diagramLayout" Target="../diagrams/layout5.xml"/><Relationship Id="rId9" Type="http://schemas.openxmlformats.org/officeDocument/2006/relationships/image" Target="../media/image39.png"/><Relationship Id="rId14" Type="http://schemas.openxmlformats.org/officeDocument/2006/relationships/image" Target="../media/image43.png"/><Relationship Id="rId22"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4.png"/><Relationship Id="rId3" Type="http://schemas.openxmlformats.org/officeDocument/2006/relationships/diagramData" Target="../diagrams/data6.xml"/><Relationship Id="rId21" Type="http://schemas.openxmlformats.org/officeDocument/2006/relationships/image" Target="../media/image47.png"/><Relationship Id="rId7" Type="http://schemas.microsoft.com/office/2007/relationships/diagramDrawing" Target="../diagrams/drawing6.xml"/><Relationship Id="rId12" Type="http://schemas.openxmlformats.org/officeDocument/2006/relationships/image" Target="../media/image41.png"/><Relationship Id="rId17"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37.svg"/><Relationship Id="rId20"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diagramColors" Target="../diagrams/colors6.xml"/><Relationship Id="rId11" Type="http://schemas.openxmlformats.org/officeDocument/2006/relationships/image" Target="../media/image27.png"/><Relationship Id="rId5" Type="http://schemas.openxmlformats.org/officeDocument/2006/relationships/diagramQuickStyle" Target="../diagrams/quickStyle6.xml"/><Relationship Id="rId15" Type="http://schemas.openxmlformats.org/officeDocument/2006/relationships/image" Target="../media/image36.png"/><Relationship Id="rId10" Type="http://schemas.openxmlformats.org/officeDocument/2006/relationships/image" Target="../media/image40.png"/><Relationship Id="rId19" Type="http://schemas.openxmlformats.org/officeDocument/2006/relationships/image" Target="../media/image45.png"/><Relationship Id="rId4" Type="http://schemas.openxmlformats.org/officeDocument/2006/relationships/diagramLayout" Target="../diagrams/layout6.xml"/><Relationship Id="rId9" Type="http://schemas.openxmlformats.org/officeDocument/2006/relationships/image" Target="../media/image39.png"/><Relationship Id="rId14" Type="http://schemas.openxmlformats.org/officeDocument/2006/relationships/image" Target="../media/image43.png"/><Relationship Id="rId22"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hyperlink" Target="https://libsearch.ncl.ac.uk/permalink/f/15e3e4n/TN_cdi_openaire_primary_doi_79eac40142aab41ece14cf7b0bcc42c3" TargetMode="External"/><Relationship Id="rId13" Type="http://schemas.openxmlformats.org/officeDocument/2006/relationships/hyperlink" Target="https://link.springer.com/article/10.1007/s11205-020-02529-y" TargetMode="Externa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hyperlink" Target="https://doi.org/10.3389/fsoc.2021.604884"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7.xml"/><Relationship Id="rId11" Type="http://schemas.openxmlformats.org/officeDocument/2006/relationships/hyperlink" Target="https://doi.org/10.1177/00323217231224971" TargetMode="External"/><Relationship Id="rId5" Type="http://schemas.openxmlformats.org/officeDocument/2006/relationships/diagramQuickStyle" Target="../diagrams/quickStyle7.xml"/><Relationship Id="rId15" Type="http://schemas.openxmlformats.org/officeDocument/2006/relationships/hyperlink" Target="https://libsearch.ncl.ac.uk/permalink/f/15e3e4n/TN_cdi_proquest_journals_2597748144Links" TargetMode="External"/><Relationship Id="rId10" Type="http://schemas.openxmlformats.org/officeDocument/2006/relationships/hyperlink" Target="https://libsearch.ncl.ac.uk/permalink/f/15e3e4n/TN_cdi_proquest_journals_1783257402Links" TargetMode="External"/><Relationship Id="rId4" Type="http://schemas.openxmlformats.org/officeDocument/2006/relationships/diagramLayout" Target="../diagrams/layout7.xml"/><Relationship Id="rId9" Type="http://schemas.openxmlformats.org/officeDocument/2006/relationships/hyperlink" Target="https://doi.org/10.1177/0038038517718991" TargetMode="External"/><Relationship Id="rId14" Type="http://schemas.openxmlformats.org/officeDocument/2006/relationships/hyperlink" Target="https://libsearch.ncl.ac.uk/permalink/f/1jraif3/NCL_ALMA2162912060002411"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libsearch.ncl.ac.uk/permalink/f/15e3e4n/TN_cdi_openaire_primary_doi_79eac40142aab41ece14cf7b0bcc42c3" TargetMode="External"/><Relationship Id="rId13" Type="http://schemas.openxmlformats.org/officeDocument/2006/relationships/hyperlink" Target="https://link.springer.com/article/10.1007/s11205-020-02529-y" TargetMode="Externa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hyperlink" Target="https://doi.org/10.3389/fsoc.2021.604884"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8.xml"/><Relationship Id="rId11" Type="http://schemas.openxmlformats.org/officeDocument/2006/relationships/hyperlink" Target="https://doi.org/10.1177/00323217231224971" TargetMode="External"/><Relationship Id="rId5" Type="http://schemas.openxmlformats.org/officeDocument/2006/relationships/diagramQuickStyle" Target="../diagrams/quickStyle8.xml"/><Relationship Id="rId15" Type="http://schemas.openxmlformats.org/officeDocument/2006/relationships/hyperlink" Target="https://libsearch.ncl.ac.uk/permalink/f/15e3e4n/TN_cdi_proquest_journals_2597748144Links" TargetMode="External"/><Relationship Id="rId10" Type="http://schemas.openxmlformats.org/officeDocument/2006/relationships/hyperlink" Target="https://libsearch.ncl.ac.uk/permalink/f/15e3e4n/TN_cdi_proquest_journals_1783257402Links" TargetMode="External"/><Relationship Id="rId4" Type="http://schemas.openxmlformats.org/officeDocument/2006/relationships/diagramLayout" Target="../diagrams/layout8.xml"/><Relationship Id="rId9" Type="http://schemas.openxmlformats.org/officeDocument/2006/relationships/hyperlink" Target="https://doi.org/10.1177/0038038517718991" TargetMode="External"/><Relationship Id="rId14" Type="http://schemas.openxmlformats.org/officeDocument/2006/relationships/hyperlink" Target="https://libsearch.ncl.ac.uk/permalink/f/1jraif3/NCL_ALMA2162912060002411"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libsearch.ncl.ac.uk/permalink/f/15e3e4n/TN_cdi_openaire_primary_doi_79eac40142aab41ece14cf7b0bcc42c3" TargetMode="External"/><Relationship Id="rId13" Type="http://schemas.openxmlformats.org/officeDocument/2006/relationships/hyperlink" Target="https://link.springer.com/article/10.1007/s11205-020-02529-y" TargetMode="External"/><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hyperlink" Target="https://doi.org/10.3389/fsoc.2021.604884"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9.xml"/><Relationship Id="rId11" Type="http://schemas.openxmlformats.org/officeDocument/2006/relationships/hyperlink" Target="https://doi.org/10.1177/00323217231224971" TargetMode="External"/><Relationship Id="rId5" Type="http://schemas.openxmlformats.org/officeDocument/2006/relationships/diagramQuickStyle" Target="../diagrams/quickStyle9.xml"/><Relationship Id="rId15" Type="http://schemas.openxmlformats.org/officeDocument/2006/relationships/hyperlink" Target="https://libsearch.ncl.ac.uk/permalink/f/15e3e4n/TN_cdi_proquest_journals_2597748144Links" TargetMode="External"/><Relationship Id="rId10" Type="http://schemas.openxmlformats.org/officeDocument/2006/relationships/hyperlink" Target="https://libsearch.ncl.ac.uk/permalink/f/15e3e4n/TN_cdi_proquest_journals_1783257402Links" TargetMode="External"/><Relationship Id="rId4" Type="http://schemas.openxmlformats.org/officeDocument/2006/relationships/diagramLayout" Target="../diagrams/layout9.xml"/><Relationship Id="rId9" Type="http://schemas.openxmlformats.org/officeDocument/2006/relationships/hyperlink" Target="https://doi.org/10.1177/0038038517718991" TargetMode="External"/><Relationship Id="rId14" Type="http://schemas.openxmlformats.org/officeDocument/2006/relationships/hyperlink" Target="https://libsearch.ncl.ac.uk/permalink/f/1jraif3/NCL_ALMA2162912060002411"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video" Target="https://www.youtube.com/embed/UwA5BYQ0orI?feature=oembed" TargetMode="Externa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86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green recycle symbol&#10;&#10;Description automatically generated">
            <a:extLst>
              <a:ext uri="{FF2B5EF4-FFF2-40B4-BE49-F238E27FC236}">
                <a16:creationId xmlns:a16="http://schemas.microsoft.com/office/drawing/2014/main" id="{C5DBBEE4-6A34-3811-DE99-543F5A064529}"/>
              </a:ext>
            </a:extLst>
          </p:cNvPr>
          <p:cNvPicPr>
            <a:picLocks noChangeAspect="1"/>
          </p:cNvPicPr>
          <p:nvPr/>
        </p:nvPicPr>
        <p:blipFill>
          <a:blip r:embed="rId8"/>
          <a:stretch>
            <a:fillRect/>
          </a:stretch>
        </p:blipFill>
        <p:spPr>
          <a:xfrm>
            <a:off x="4944745" y="530942"/>
            <a:ext cx="3830894" cy="3830894"/>
          </a:xfrm>
          <a:prstGeom prst="rect">
            <a:avLst/>
          </a:prstGeom>
        </p:spPr>
      </p:pic>
      <p:sp>
        <p:nvSpPr>
          <p:cNvPr id="8" name="Block Arc 7">
            <a:extLst>
              <a:ext uri="{FF2B5EF4-FFF2-40B4-BE49-F238E27FC236}">
                <a16:creationId xmlns:a16="http://schemas.microsoft.com/office/drawing/2014/main" id="{E41CDD91-9D19-81D9-846E-9999963DBA9D}"/>
              </a:ext>
            </a:extLst>
          </p:cNvPr>
          <p:cNvSpPr/>
          <p:nvPr/>
        </p:nvSpPr>
        <p:spPr>
          <a:xfrm>
            <a:off x="-1659195" y="-809491"/>
            <a:ext cx="6688395" cy="6688742"/>
          </a:xfrm>
          <a:prstGeom prst="blockArc">
            <a:avLst>
              <a:gd name="adj1" fmla="val 18900000"/>
              <a:gd name="adj2" fmla="val 2700000"/>
              <a:gd name="adj3" fmla="val 323"/>
            </a:avLst>
          </a:prstGeom>
          <a:solidFill>
            <a:schemeClr val="tx2"/>
          </a:solidFill>
          <a:ln>
            <a:solidFill>
              <a:schemeClr val="tx2"/>
            </a:solidFill>
          </a:ln>
        </p:spPr>
        <p:style>
          <a:lnRef idx="2">
            <a:scrgbClr r="0" g="0" b="0"/>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a:lstStyle/>
          <a:p>
            <a:endParaRPr lang="en-GB"/>
          </a:p>
        </p:txBody>
      </p:sp>
    </p:spTree>
    <p:extLst>
      <p:ext uri="{BB962C8B-B14F-4D97-AF65-F5344CB8AC3E}">
        <p14:creationId xmlns:p14="http://schemas.microsoft.com/office/powerpoint/2010/main" val="6914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3A75F982-72F5-47AE-8B7F-590C6B47E34D}"/>
              </a:ext>
            </a:extLst>
          </p:cNvPr>
          <p:cNvGraphicFramePr/>
          <p:nvPr>
            <p:extLst>
              <p:ext uri="{D42A27DB-BD31-4B8C-83A1-F6EECF244321}">
                <p14:modId xmlns:p14="http://schemas.microsoft.com/office/powerpoint/2010/main" val="2264297524"/>
              </p:ext>
            </p:extLst>
          </p:nvPr>
        </p:nvGraphicFramePr>
        <p:xfrm>
          <a:off x="3727269" y="14989"/>
          <a:ext cx="5245282" cy="5148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5947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41DEDD12-EAF6-40F2-A92E-0FF8038BD4D7}"/>
                                            </p:graphicEl>
                                          </p:spTgt>
                                        </p:tgtEl>
                                        <p:attrNameLst>
                                          <p:attrName>style.visibility</p:attrName>
                                        </p:attrNameLst>
                                      </p:cBhvr>
                                      <p:to>
                                        <p:strVal val="visible"/>
                                      </p:to>
                                    </p:set>
                                    <p:animEffect transition="in" filter="fade">
                                      <p:cBhvr>
                                        <p:cTn id="7" dur="500"/>
                                        <p:tgtEl>
                                          <p:spTgt spid="9">
                                            <p:graphicEl>
                                              <a:dgm id="{41DEDD12-EAF6-40F2-A92E-0FF8038BD4D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9975DF25-0275-4B78-BAFD-3A84CEC7F6A0}"/>
                                            </p:graphicEl>
                                          </p:spTgt>
                                        </p:tgtEl>
                                        <p:attrNameLst>
                                          <p:attrName>style.visibility</p:attrName>
                                        </p:attrNameLst>
                                      </p:cBhvr>
                                      <p:to>
                                        <p:strVal val="visible"/>
                                      </p:to>
                                    </p:set>
                                    <p:animEffect transition="in" filter="fade">
                                      <p:cBhvr>
                                        <p:cTn id="10" dur="500"/>
                                        <p:tgtEl>
                                          <p:spTgt spid="9">
                                            <p:graphicEl>
                                              <a:dgm id="{9975DF25-0275-4B78-BAFD-3A84CEC7F6A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6E366F49-F501-49F5-B318-6FFE7E9D5E2E}"/>
                                            </p:graphicEl>
                                          </p:spTgt>
                                        </p:tgtEl>
                                        <p:attrNameLst>
                                          <p:attrName>style.visibility</p:attrName>
                                        </p:attrNameLst>
                                      </p:cBhvr>
                                      <p:to>
                                        <p:strVal val="visible"/>
                                      </p:to>
                                    </p:set>
                                    <p:animEffect transition="in" filter="fade">
                                      <p:cBhvr>
                                        <p:cTn id="13" dur="500"/>
                                        <p:tgtEl>
                                          <p:spTgt spid="9">
                                            <p:graphicEl>
                                              <a:dgm id="{6E366F49-F501-49F5-B318-6FFE7E9D5E2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142FCC8A-9798-4E17-AE56-B762B9A549C5}"/>
                                            </p:graphicEl>
                                          </p:spTgt>
                                        </p:tgtEl>
                                        <p:attrNameLst>
                                          <p:attrName>style.visibility</p:attrName>
                                        </p:attrNameLst>
                                      </p:cBhvr>
                                      <p:to>
                                        <p:strVal val="visible"/>
                                      </p:to>
                                    </p:set>
                                    <p:animEffect transition="in" filter="fade">
                                      <p:cBhvr>
                                        <p:cTn id="18" dur="500"/>
                                        <p:tgtEl>
                                          <p:spTgt spid="9">
                                            <p:graphicEl>
                                              <a:dgm id="{142FCC8A-9798-4E17-AE56-B762B9A549C5}"/>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506C5E9A-7185-459D-953C-8F0D6D468EFD}"/>
                                            </p:graphicEl>
                                          </p:spTgt>
                                        </p:tgtEl>
                                        <p:attrNameLst>
                                          <p:attrName>style.visibility</p:attrName>
                                        </p:attrNameLst>
                                      </p:cBhvr>
                                      <p:to>
                                        <p:strVal val="visible"/>
                                      </p:to>
                                    </p:set>
                                    <p:animEffect transition="in" filter="fade">
                                      <p:cBhvr>
                                        <p:cTn id="21" dur="500"/>
                                        <p:tgtEl>
                                          <p:spTgt spid="9">
                                            <p:graphicEl>
                                              <a:dgm id="{506C5E9A-7185-459D-953C-8F0D6D468EFD}"/>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graphicEl>
                                              <a:dgm id="{ADBD8BD1-32CC-40D8-9888-2A58FF530241}"/>
                                            </p:graphicEl>
                                          </p:spTgt>
                                        </p:tgtEl>
                                        <p:attrNameLst>
                                          <p:attrName>style.visibility</p:attrName>
                                        </p:attrNameLst>
                                      </p:cBhvr>
                                      <p:to>
                                        <p:strVal val="visible"/>
                                      </p:to>
                                    </p:set>
                                    <p:animEffect transition="in" filter="fade">
                                      <p:cBhvr>
                                        <p:cTn id="26" dur="500"/>
                                        <p:tgtEl>
                                          <p:spTgt spid="9">
                                            <p:graphicEl>
                                              <a:dgm id="{ADBD8BD1-32CC-40D8-9888-2A58FF530241}"/>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graphicEl>
                                              <a:dgm id="{023F2955-65F3-4195-90A5-43D235F1C887}"/>
                                            </p:graphicEl>
                                          </p:spTgt>
                                        </p:tgtEl>
                                        <p:attrNameLst>
                                          <p:attrName>style.visibility</p:attrName>
                                        </p:attrNameLst>
                                      </p:cBhvr>
                                      <p:to>
                                        <p:strVal val="visible"/>
                                      </p:to>
                                    </p:set>
                                    <p:animEffect transition="in" filter="fade">
                                      <p:cBhvr>
                                        <p:cTn id="29" dur="500"/>
                                        <p:tgtEl>
                                          <p:spTgt spid="9">
                                            <p:graphicEl>
                                              <a:dgm id="{023F2955-65F3-4195-90A5-43D235F1C887}"/>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graphicEl>
                                              <a:dgm id="{2CE00D15-1DF3-4FB9-8269-CA11AB9BE7CB}"/>
                                            </p:graphicEl>
                                          </p:spTgt>
                                        </p:tgtEl>
                                        <p:attrNameLst>
                                          <p:attrName>style.visibility</p:attrName>
                                        </p:attrNameLst>
                                      </p:cBhvr>
                                      <p:to>
                                        <p:strVal val="visible"/>
                                      </p:to>
                                    </p:set>
                                    <p:animEffect transition="in" filter="fade">
                                      <p:cBhvr>
                                        <p:cTn id="34" dur="500"/>
                                        <p:tgtEl>
                                          <p:spTgt spid="9">
                                            <p:graphicEl>
                                              <a:dgm id="{2CE00D15-1DF3-4FB9-8269-CA11AB9BE7CB}"/>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graphicEl>
                                              <a:dgm id="{97259B51-E941-4CDA-A1EE-FB737B982A07}"/>
                                            </p:graphicEl>
                                          </p:spTgt>
                                        </p:tgtEl>
                                        <p:attrNameLst>
                                          <p:attrName>style.visibility</p:attrName>
                                        </p:attrNameLst>
                                      </p:cBhvr>
                                      <p:to>
                                        <p:strVal val="visible"/>
                                      </p:to>
                                    </p:set>
                                    <p:animEffect transition="in" filter="fade">
                                      <p:cBhvr>
                                        <p:cTn id="37" dur="500"/>
                                        <p:tgtEl>
                                          <p:spTgt spid="9">
                                            <p:graphicEl>
                                              <a:dgm id="{97259B51-E941-4CDA-A1EE-FB737B982A0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graphicEl>
                                              <a:dgm id="{DA6E1458-E578-4FC1-B3BA-20204A8ECF33}"/>
                                            </p:graphicEl>
                                          </p:spTgt>
                                        </p:tgtEl>
                                        <p:attrNameLst>
                                          <p:attrName>style.visibility</p:attrName>
                                        </p:attrNameLst>
                                      </p:cBhvr>
                                      <p:to>
                                        <p:strVal val="visible"/>
                                      </p:to>
                                    </p:set>
                                    <p:animEffect transition="in" filter="fade">
                                      <p:cBhvr>
                                        <p:cTn id="42" dur="500"/>
                                        <p:tgtEl>
                                          <p:spTgt spid="9">
                                            <p:graphicEl>
                                              <a:dgm id="{DA6E1458-E578-4FC1-B3BA-20204A8ECF33}"/>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graphicEl>
                                              <a:dgm id="{3D5A9331-578F-4E82-920C-9AC95C1CE036}"/>
                                            </p:graphicEl>
                                          </p:spTgt>
                                        </p:tgtEl>
                                        <p:attrNameLst>
                                          <p:attrName>style.visibility</p:attrName>
                                        </p:attrNameLst>
                                      </p:cBhvr>
                                      <p:to>
                                        <p:strVal val="visible"/>
                                      </p:to>
                                    </p:set>
                                    <p:animEffect transition="in" filter="fade">
                                      <p:cBhvr>
                                        <p:cTn id="45" dur="500"/>
                                        <p:tgtEl>
                                          <p:spTgt spid="9">
                                            <p:graphicEl>
                                              <a:dgm id="{3D5A9331-578F-4E82-920C-9AC95C1CE036}"/>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graphicEl>
                                              <a:dgm id="{01D95F6C-E543-45A6-824A-70224D940FF4}"/>
                                            </p:graphicEl>
                                          </p:spTgt>
                                        </p:tgtEl>
                                        <p:attrNameLst>
                                          <p:attrName>style.visibility</p:attrName>
                                        </p:attrNameLst>
                                      </p:cBhvr>
                                      <p:to>
                                        <p:strVal val="visible"/>
                                      </p:to>
                                    </p:set>
                                    <p:animEffect transition="in" filter="fade">
                                      <p:cBhvr>
                                        <p:cTn id="50" dur="500"/>
                                        <p:tgtEl>
                                          <p:spTgt spid="9">
                                            <p:graphicEl>
                                              <a:dgm id="{01D95F6C-E543-45A6-824A-70224D940FF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graphicEl>
                                              <a:dgm id="{E15E9B71-48F5-4C83-802E-609E6A4A12B6}"/>
                                            </p:graphicEl>
                                          </p:spTgt>
                                        </p:tgtEl>
                                        <p:attrNameLst>
                                          <p:attrName>style.visibility</p:attrName>
                                        </p:attrNameLst>
                                      </p:cBhvr>
                                      <p:to>
                                        <p:strVal val="visible"/>
                                      </p:to>
                                    </p:set>
                                    <p:animEffect transition="in" filter="fade">
                                      <p:cBhvr>
                                        <p:cTn id="53" dur="500"/>
                                        <p:tgtEl>
                                          <p:spTgt spid="9">
                                            <p:graphicEl>
                                              <a:dgm id="{E15E9B71-48F5-4C83-802E-609E6A4A12B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blue and grey logo&#10;&#10;Description automatically generated">
            <a:extLst>
              <a:ext uri="{FF2B5EF4-FFF2-40B4-BE49-F238E27FC236}">
                <a16:creationId xmlns:a16="http://schemas.microsoft.com/office/drawing/2014/main" id="{514A558F-5A58-51B2-06FF-B53F239A9022}"/>
              </a:ext>
            </a:extLst>
          </p:cNvPr>
          <p:cNvPicPr>
            <a:picLocks noChangeAspect="1"/>
          </p:cNvPicPr>
          <p:nvPr/>
        </p:nvPicPr>
        <p:blipFill>
          <a:blip r:embed="rId8"/>
          <a:stretch>
            <a:fillRect/>
          </a:stretch>
        </p:blipFill>
        <p:spPr>
          <a:xfrm>
            <a:off x="5527130" y="380300"/>
            <a:ext cx="1499685" cy="1162049"/>
          </a:xfrm>
          <a:prstGeom prst="rect">
            <a:avLst/>
          </a:prstGeom>
        </p:spPr>
      </p:pic>
      <p:pic>
        <p:nvPicPr>
          <p:cNvPr id="2050" name="Picture 2">
            <a:extLst>
              <a:ext uri="{FF2B5EF4-FFF2-40B4-BE49-F238E27FC236}">
                <a16:creationId xmlns:a16="http://schemas.microsoft.com/office/drawing/2014/main" id="{A97A8C05-1022-424C-A669-E716DED560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5908" y="1957996"/>
            <a:ext cx="1164832" cy="13445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amework for Easy Statistical Modeling, Visualization, and Reporting •  easystats">
            <a:extLst>
              <a:ext uri="{FF2B5EF4-FFF2-40B4-BE49-F238E27FC236}">
                <a16:creationId xmlns:a16="http://schemas.microsoft.com/office/drawing/2014/main" id="{448AF8F2-62A6-2E43-9E99-C30048320B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7418" y="1966045"/>
            <a:ext cx="1164833" cy="13527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26F2B50-3E54-A6D9-BE13-FACCA6B2E605}"/>
              </a:ext>
            </a:extLst>
          </p:cNvPr>
          <p:cNvPicPr>
            <a:picLocks noChangeAspect="1"/>
          </p:cNvPicPr>
          <p:nvPr/>
        </p:nvPicPr>
        <p:blipFill>
          <a:blip r:embed="rId11"/>
          <a:stretch>
            <a:fillRect/>
          </a:stretch>
        </p:blipFill>
        <p:spPr>
          <a:xfrm>
            <a:off x="7852717" y="2244850"/>
            <a:ext cx="834083" cy="946062"/>
          </a:xfrm>
          <a:prstGeom prst="rect">
            <a:avLst/>
          </a:prstGeom>
        </p:spPr>
      </p:pic>
      <p:pic>
        <p:nvPicPr>
          <p:cNvPr id="2060" name="Picture 12" descr="marginaleffects logo">
            <a:extLst>
              <a:ext uri="{FF2B5EF4-FFF2-40B4-BE49-F238E27FC236}">
                <a16:creationId xmlns:a16="http://schemas.microsoft.com/office/drawing/2014/main" id="{4FDE63DB-A1F5-4221-0845-A306A5272B4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056" r="9035"/>
          <a:stretch/>
        </p:blipFill>
        <p:spPr bwMode="auto">
          <a:xfrm>
            <a:off x="7369879" y="3000418"/>
            <a:ext cx="834083" cy="9488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5D78914-A323-EA6E-113B-2362B4E765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5707" y="3025929"/>
            <a:ext cx="816744" cy="94606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Labelled Data Utility Functions • sjlabelled">
            <a:extLst>
              <a:ext uri="{FF2B5EF4-FFF2-40B4-BE49-F238E27FC236}">
                <a16:creationId xmlns:a16="http://schemas.microsoft.com/office/drawing/2014/main" id="{6CD1D6B5-012A-4BDD-AF56-5DD0C361234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73930" y="3020405"/>
            <a:ext cx="816744" cy="9460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3E0EF71-EE54-7146-18E1-14EAF230CB20}"/>
              </a:ext>
            </a:extLst>
          </p:cNvPr>
          <p:cNvPicPr>
            <a:picLocks noChangeAspect="1"/>
          </p:cNvPicPr>
          <p:nvPr/>
        </p:nvPicPr>
        <p:blipFill>
          <a:blip r:embed="rId15"/>
          <a:stretch>
            <a:fillRect/>
          </a:stretch>
        </p:blipFill>
        <p:spPr>
          <a:xfrm>
            <a:off x="4483632" y="2227414"/>
            <a:ext cx="816744" cy="946061"/>
          </a:xfrm>
          <a:prstGeom prst="rect">
            <a:avLst/>
          </a:prstGeom>
        </p:spPr>
      </p:pic>
      <p:pic>
        <p:nvPicPr>
          <p:cNvPr id="25" name="Picture 24" descr="A blue circle with a letter r&#10;&#10;Description automatically generated">
            <a:extLst>
              <a:ext uri="{FF2B5EF4-FFF2-40B4-BE49-F238E27FC236}">
                <a16:creationId xmlns:a16="http://schemas.microsoft.com/office/drawing/2014/main" id="{BD5ED689-6BB6-23AE-3D6F-A66D2055803C}"/>
              </a:ext>
            </a:extLst>
          </p:cNvPr>
          <p:cNvPicPr>
            <a:picLocks noChangeAspect="1"/>
          </p:cNvPicPr>
          <p:nvPr/>
        </p:nvPicPr>
        <p:blipFill>
          <a:blip r:embed="rId16"/>
          <a:stretch>
            <a:fillRect/>
          </a:stretch>
        </p:blipFill>
        <p:spPr>
          <a:xfrm>
            <a:off x="7360603" y="407185"/>
            <a:ext cx="1164833" cy="1162049"/>
          </a:xfrm>
          <a:prstGeom prst="rect">
            <a:avLst/>
          </a:prstGeom>
        </p:spPr>
      </p:pic>
      <p:pic>
        <p:nvPicPr>
          <p:cNvPr id="26" name="Graphic 25" descr="Arrow Right with solid fill">
            <a:extLst>
              <a:ext uri="{FF2B5EF4-FFF2-40B4-BE49-F238E27FC236}">
                <a16:creationId xmlns:a16="http://schemas.microsoft.com/office/drawing/2014/main" id="{8C2A517A-A03A-5A36-CFA1-A488C377E482}"/>
              </a:ext>
            </a:extLst>
          </p:cNvPr>
          <p:cNvPicPr preferRelativeResize="0">
            <a:picLocks/>
          </p:cNvPicPr>
          <p:nvPr/>
        </p:nvPicPr>
        <p:blipFill>
          <a:blip r:embed="rId17">
            <a:extLst>
              <a:ext uri="{96DAC541-7B7A-43D3-8B79-37D633B846F1}">
                <asvg:svgBlip xmlns:asvg="http://schemas.microsoft.com/office/drawing/2016/SVG/main" r:embed="rId18"/>
              </a:ext>
            </a:extLst>
          </a:blip>
          <a:stretch>
            <a:fillRect/>
          </a:stretch>
        </p:blipFill>
        <p:spPr>
          <a:xfrm>
            <a:off x="7026816" y="672057"/>
            <a:ext cx="333788" cy="529937"/>
          </a:xfrm>
          <a:prstGeom prst="rect">
            <a:avLst/>
          </a:prstGeom>
        </p:spPr>
      </p:pic>
      <p:pic>
        <p:nvPicPr>
          <p:cNvPr id="27" name="Picture 26">
            <a:extLst>
              <a:ext uri="{FF2B5EF4-FFF2-40B4-BE49-F238E27FC236}">
                <a16:creationId xmlns:a16="http://schemas.microsoft.com/office/drawing/2014/main" id="{768891CD-B822-A300-F5FB-2F8E95128787}"/>
              </a:ext>
            </a:extLst>
          </p:cNvPr>
          <p:cNvPicPr>
            <a:picLocks noChangeAspect="1"/>
          </p:cNvPicPr>
          <p:nvPr/>
        </p:nvPicPr>
        <p:blipFill>
          <a:blip r:embed="rId15"/>
          <a:stretch>
            <a:fillRect/>
          </a:stretch>
        </p:blipFill>
        <p:spPr>
          <a:xfrm>
            <a:off x="5569952" y="3718158"/>
            <a:ext cx="816744" cy="946061"/>
          </a:xfrm>
          <a:prstGeom prst="rect">
            <a:avLst/>
          </a:prstGeom>
        </p:spPr>
      </p:pic>
      <p:pic>
        <p:nvPicPr>
          <p:cNvPr id="28" name="Picture 27">
            <a:extLst>
              <a:ext uri="{FF2B5EF4-FFF2-40B4-BE49-F238E27FC236}">
                <a16:creationId xmlns:a16="http://schemas.microsoft.com/office/drawing/2014/main" id="{01CDA46E-DF1A-D03A-B98F-F08ECCC36F82}"/>
              </a:ext>
            </a:extLst>
          </p:cNvPr>
          <p:cNvPicPr>
            <a:picLocks noChangeAspect="1"/>
          </p:cNvPicPr>
          <p:nvPr/>
        </p:nvPicPr>
        <p:blipFill>
          <a:blip r:embed="rId15"/>
          <a:stretch>
            <a:fillRect/>
          </a:stretch>
        </p:blipFill>
        <p:spPr>
          <a:xfrm>
            <a:off x="6790630" y="3718158"/>
            <a:ext cx="816744" cy="946061"/>
          </a:xfrm>
          <a:prstGeom prst="rect">
            <a:avLst/>
          </a:prstGeom>
        </p:spPr>
      </p:pic>
      <p:pic>
        <p:nvPicPr>
          <p:cNvPr id="29" name="Picture 28">
            <a:extLst>
              <a:ext uri="{FF2B5EF4-FFF2-40B4-BE49-F238E27FC236}">
                <a16:creationId xmlns:a16="http://schemas.microsoft.com/office/drawing/2014/main" id="{621F17CF-4B39-C605-AB3D-B9B4B4171DD9}"/>
              </a:ext>
            </a:extLst>
          </p:cNvPr>
          <p:cNvPicPr>
            <a:picLocks noChangeAspect="1"/>
          </p:cNvPicPr>
          <p:nvPr/>
        </p:nvPicPr>
        <p:blipFill>
          <a:blip r:embed="rId15"/>
          <a:stretch>
            <a:fillRect/>
          </a:stretch>
        </p:blipFill>
        <p:spPr>
          <a:xfrm>
            <a:off x="4368175" y="3704680"/>
            <a:ext cx="816744" cy="946061"/>
          </a:xfrm>
          <a:prstGeom prst="rect">
            <a:avLst/>
          </a:prstGeom>
        </p:spPr>
      </p:pic>
      <p:pic>
        <p:nvPicPr>
          <p:cNvPr id="30" name="Picture 29">
            <a:extLst>
              <a:ext uri="{FF2B5EF4-FFF2-40B4-BE49-F238E27FC236}">
                <a16:creationId xmlns:a16="http://schemas.microsoft.com/office/drawing/2014/main" id="{531EFA7C-1780-B387-9679-B7C9543D8A40}"/>
              </a:ext>
            </a:extLst>
          </p:cNvPr>
          <p:cNvPicPr>
            <a:picLocks noChangeAspect="1"/>
          </p:cNvPicPr>
          <p:nvPr/>
        </p:nvPicPr>
        <p:blipFill>
          <a:blip r:embed="rId15"/>
          <a:stretch>
            <a:fillRect/>
          </a:stretch>
        </p:blipFill>
        <p:spPr>
          <a:xfrm>
            <a:off x="7984802" y="3704679"/>
            <a:ext cx="816744" cy="946061"/>
          </a:xfrm>
          <a:prstGeom prst="rect">
            <a:avLst/>
          </a:prstGeom>
        </p:spPr>
      </p:pic>
      <p:pic>
        <p:nvPicPr>
          <p:cNvPr id="2" name="Picture 1">
            <a:extLst>
              <a:ext uri="{FF2B5EF4-FFF2-40B4-BE49-F238E27FC236}">
                <a16:creationId xmlns:a16="http://schemas.microsoft.com/office/drawing/2014/main" id="{65DDD955-B4BF-FB29-457C-0B02E9E47EB1}"/>
              </a:ext>
            </a:extLst>
          </p:cNvPr>
          <p:cNvPicPr>
            <a:picLocks noChangeAspect="1"/>
          </p:cNvPicPr>
          <p:nvPr/>
        </p:nvPicPr>
        <p:blipFill>
          <a:blip r:embed="rId15"/>
          <a:stretch>
            <a:fillRect/>
          </a:stretch>
        </p:blipFill>
        <p:spPr>
          <a:xfrm>
            <a:off x="4967724" y="4537119"/>
            <a:ext cx="816744" cy="946061"/>
          </a:xfrm>
          <a:prstGeom prst="rect">
            <a:avLst/>
          </a:prstGeom>
        </p:spPr>
      </p:pic>
      <p:pic>
        <p:nvPicPr>
          <p:cNvPr id="4" name="Picture 3">
            <a:extLst>
              <a:ext uri="{FF2B5EF4-FFF2-40B4-BE49-F238E27FC236}">
                <a16:creationId xmlns:a16="http://schemas.microsoft.com/office/drawing/2014/main" id="{C9A814CC-C73F-67AF-E1C2-9441406BFA1A}"/>
              </a:ext>
            </a:extLst>
          </p:cNvPr>
          <p:cNvPicPr>
            <a:picLocks noChangeAspect="1"/>
          </p:cNvPicPr>
          <p:nvPr/>
        </p:nvPicPr>
        <p:blipFill>
          <a:blip r:embed="rId15"/>
          <a:stretch>
            <a:fillRect/>
          </a:stretch>
        </p:blipFill>
        <p:spPr>
          <a:xfrm>
            <a:off x="6188402" y="4537118"/>
            <a:ext cx="816744" cy="946061"/>
          </a:xfrm>
          <a:prstGeom prst="rect">
            <a:avLst/>
          </a:prstGeom>
        </p:spPr>
      </p:pic>
      <p:pic>
        <p:nvPicPr>
          <p:cNvPr id="7" name="Picture 6">
            <a:extLst>
              <a:ext uri="{FF2B5EF4-FFF2-40B4-BE49-F238E27FC236}">
                <a16:creationId xmlns:a16="http://schemas.microsoft.com/office/drawing/2014/main" id="{170B95E5-E4D2-9A6D-DCA8-0A2369F94214}"/>
              </a:ext>
            </a:extLst>
          </p:cNvPr>
          <p:cNvPicPr>
            <a:picLocks noChangeAspect="1"/>
          </p:cNvPicPr>
          <p:nvPr/>
        </p:nvPicPr>
        <p:blipFill>
          <a:blip r:embed="rId15"/>
          <a:stretch>
            <a:fillRect/>
          </a:stretch>
        </p:blipFill>
        <p:spPr>
          <a:xfrm>
            <a:off x="7405553" y="4537117"/>
            <a:ext cx="816744" cy="946061"/>
          </a:xfrm>
          <a:prstGeom prst="rect">
            <a:avLst/>
          </a:prstGeom>
        </p:spPr>
      </p:pic>
    </p:spTree>
    <p:extLst>
      <p:ext uri="{BB962C8B-B14F-4D97-AF65-F5344CB8AC3E}">
        <p14:creationId xmlns:p14="http://schemas.microsoft.com/office/powerpoint/2010/main" val="224460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par>
                                <p:cTn id="21" presetID="10"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500"/>
                                        <p:tgtEl>
                                          <p:spTgt spid="205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60"/>
                                        </p:tgtEl>
                                        <p:attrNameLst>
                                          <p:attrName>style.visibility</p:attrName>
                                        </p:attrNameLst>
                                      </p:cBhvr>
                                      <p:to>
                                        <p:strVal val="visible"/>
                                      </p:to>
                                    </p:set>
                                    <p:animEffect transition="in" filter="fade">
                                      <p:cBhvr>
                                        <p:cTn id="28" dur="750"/>
                                        <p:tgtEl>
                                          <p:spTgt spid="2060"/>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062"/>
                                        </p:tgtEl>
                                        <p:attrNameLst>
                                          <p:attrName>style.visibility</p:attrName>
                                        </p:attrNameLst>
                                      </p:cBhvr>
                                      <p:to>
                                        <p:strVal val="visible"/>
                                      </p:to>
                                    </p:set>
                                    <p:animEffect transition="in" filter="fade">
                                      <p:cBhvr>
                                        <p:cTn id="34" dur="750"/>
                                        <p:tgtEl>
                                          <p:spTgt spid="2062"/>
                                        </p:tgtEl>
                                      </p:cBhvr>
                                    </p:animEffect>
                                  </p:childTnLst>
                                </p:cTn>
                              </p:par>
                              <p:par>
                                <p:cTn id="35" presetID="10" presetClass="entr" presetSubtype="0" fill="hold" nodeType="withEffect">
                                  <p:stCondLst>
                                    <p:cond delay="0"/>
                                  </p:stCondLst>
                                  <p:childTnLst>
                                    <p:set>
                                      <p:cBhvr>
                                        <p:cTn id="36" dur="1" fill="hold">
                                          <p:stCondLst>
                                            <p:cond delay="0"/>
                                          </p:stCondLst>
                                        </p:cTn>
                                        <p:tgtEl>
                                          <p:spTgt spid="2064"/>
                                        </p:tgtEl>
                                        <p:attrNameLst>
                                          <p:attrName>style.visibility</p:attrName>
                                        </p:attrNameLst>
                                      </p:cBhvr>
                                      <p:to>
                                        <p:strVal val="visible"/>
                                      </p:to>
                                    </p:set>
                                    <p:animEffect transition="in" filter="fade">
                                      <p:cBhvr>
                                        <p:cTn id="37" dur="750"/>
                                        <p:tgtEl>
                                          <p:spTgt spid="2064"/>
                                        </p:tgtEl>
                                      </p:cBhvr>
                                    </p:animEffect>
                                  </p:childTnLst>
                                </p:cTn>
                              </p:par>
                              <p:par>
                                <p:cTn id="38" presetID="10" presetClass="entr" presetSubtype="0" fill="hold" nodeType="withEffect">
                                  <p:stCondLst>
                                    <p:cond delay="50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childTnLst>
                                </p:cTn>
                              </p:par>
                              <p:par>
                                <p:cTn id="41" presetID="10" presetClass="entr" presetSubtype="0" fill="hold" nodeType="with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childTnLst>
                                </p:cTn>
                              </p:par>
                              <p:par>
                                <p:cTn id="44" presetID="10" presetClass="entr" presetSubtype="0" fill="hold" nodeType="withEffect">
                                  <p:stCondLst>
                                    <p:cond delay="50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par>
                                <p:cTn id="47" presetID="10" presetClass="entr" presetSubtype="0"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1000"/>
                                        <p:tgtEl>
                                          <p:spTgt spid="29"/>
                                        </p:tgtEl>
                                      </p:cBhvr>
                                    </p:animEffect>
                                  </p:childTnLst>
                                </p:cTn>
                              </p:par>
                              <p:par>
                                <p:cTn id="50" presetID="10" presetClass="entr" presetSubtype="0" fill="hold" nodeType="withEffect">
                                  <p:stCondLst>
                                    <p:cond delay="50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childTnLst>
                                </p:cTn>
                              </p:par>
                              <p:par>
                                <p:cTn id="53" presetID="10" presetClass="entr" presetSubtype="0" fill="hold" nodeType="withEffect">
                                  <p:stCondLst>
                                    <p:cond delay="25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childTnLst>
                                </p:cTn>
                              </p:par>
                              <p:par>
                                <p:cTn id="56" presetID="10" presetClass="entr" presetSubtype="0" fill="hold" nodeType="withEffect">
                                  <p:stCondLst>
                                    <p:cond delay="50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1000"/>
                                        <p:tgtEl>
                                          <p:spTgt spid="4"/>
                                        </p:tgtEl>
                                      </p:cBhvr>
                                    </p:animEffect>
                                  </p:childTnLst>
                                </p:cTn>
                              </p:par>
                              <p:par>
                                <p:cTn id="59" presetID="10" presetClass="entr" presetSubtype="0" fill="hold" nodeType="withEffect">
                                  <p:stCondLst>
                                    <p:cond delay="25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hexagon with white text&#10;&#10;Description automatically generated">
            <a:extLst>
              <a:ext uri="{FF2B5EF4-FFF2-40B4-BE49-F238E27FC236}">
                <a16:creationId xmlns:a16="http://schemas.microsoft.com/office/drawing/2014/main" id="{247C2D5B-22B0-5768-1889-B2B58D332A2B}"/>
              </a:ext>
            </a:extLst>
          </p:cNvPr>
          <p:cNvPicPr>
            <a:picLocks noChangeAspect="1"/>
          </p:cNvPicPr>
          <p:nvPr/>
        </p:nvPicPr>
        <p:blipFill>
          <a:blip r:embed="rId8"/>
          <a:stretch>
            <a:fillRect/>
          </a:stretch>
        </p:blipFill>
        <p:spPr>
          <a:xfrm>
            <a:off x="7450175" y="1937784"/>
            <a:ext cx="998138" cy="1150963"/>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33FA9026-35DA-230D-B49C-FA902F22C7B8}"/>
              </a:ext>
            </a:extLst>
          </p:cNvPr>
          <p:cNvPicPr>
            <a:picLocks noChangeAspect="1"/>
          </p:cNvPicPr>
          <p:nvPr/>
        </p:nvPicPr>
        <p:blipFill>
          <a:blip r:embed="rId9"/>
          <a:stretch>
            <a:fillRect/>
          </a:stretch>
        </p:blipFill>
        <p:spPr>
          <a:xfrm>
            <a:off x="5891784" y="2040459"/>
            <a:ext cx="1184159" cy="1184159"/>
          </a:xfrm>
          <a:prstGeom prst="rect">
            <a:avLst/>
          </a:prstGeom>
        </p:spPr>
      </p:pic>
      <p:pic>
        <p:nvPicPr>
          <p:cNvPr id="1026" name="Picture 2">
            <a:extLst>
              <a:ext uri="{FF2B5EF4-FFF2-40B4-BE49-F238E27FC236}">
                <a16:creationId xmlns:a16="http://schemas.microsoft.com/office/drawing/2014/main" id="{7EFCE1E7-CEDC-B0BF-60DA-7B92EF6353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6318" y="1946645"/>
            <a:ext cx="997225" cy="115096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0C4EE94-1ADC-F31B-D0B6-39B7EF353B3E}"/>
              </a:ext>
            </a:extLst>
          </p:cNvPr>
          <p:cNvSpPr txBox="1"/>
          <p:nvPr/>
        </p:nvSpPr>
        <p:spPr>
          <a:xfrm>
            <a:off x="6211867" y="1410068"/>
            <a:ext cx="548797" cy="1015663"/>
          </a:xfrm>
          <a:prstGeom prst="rect">
            <a:avLst/>
          </a:prstGeom>
          <a:noFill/>
          <a:ln>
            <a:noFill/>
          </a:ln>
        </p:spPr>
        <p:txBody>
          <a:bodyPr wrap="square" rtlCol="0">
            <a:spAutoFit/>
          </a:bodyPr>
          <a:lstStyle/>
          <a:p>
            <a:r>
              <a:rPr lang="en-GB" sz="6000" dirty="0">
                <a:solidFill>
                  <a:schemeClr val="tx2">
                    <a:lumMod val="20000"/>
                    <a:lumOff val="80000"/>
                  </a:schemeClr>
                </a:solidFill>
              </a:rPr>
              <a:t>+</a:t>
            </a:r>
          </a:p>
        </p:txBody>
      </p:sp>
      <p:sp>
        <p:nvSpPr>
          <p:cNvPr id="23" name="TextBox 22">
            <a:extLst>
              <a:ext uri="{FF2B5EF4-FFF2-40B4-BE49-F238E27FC236}">
                <a16:creationId xmlns:a16="http://schemas.microsoft.com/office/drawing/2014/main" id="{AD530714-D536-5174-2083-3E22E30D1848}"/>
              </a:ext>
            </a:extLst>
          </p:cNvPr>
          <p:cNvSpPr txBox="1"/>
          <p:nvPr/>
        </p:nvSpPr>
        <p:spPr>
          <a:xfrm>
            <a:off x="6215069" y="2974088"/>
            <a:ext cx="493585" cy="1015663"/>
          </a:xfrm>
          <a:prstGeom prst="rect">
            <a:avLst/>
          </a:prstGeom>
          <a:noFill/>
          <a:ln>
            <a:noFill/>
          </a:ln>
        </p:spPr>
        <p:txBody>
          <a:bodyPr wrap="square" rtlCol="0">
            <a:spAutoFit/>
          </a:bodyPr>
          <a:lstStyle/>
          <a:p>
            <a:r>
              <a:rPr lang="en-GB" sz="6000" dirty="0">
                <a:solidFill>
                  <a:schemeClr val="tx2">
                    <a:lumMod val="20000"/>
                    <a:lumOff val="80000"/>
                  </a:schemeClr>
                </a:solidFill>
              </a:rPr>
              <a:t>+</a:t>
            </a:r>
          </a:p>
        </p:txBody>
      </p:sp>
      <p:pic>
        <p:nvPicPr>
          <p:cNvPr id="24" name="Picture 23" descr="A blue and grey logo&#10;&#10;Description automatically generated">
            <a:extLst>
              <a:ext uri="{FF2B5EF4-FFF2-40B4-BE49-F238E27FC236}">
                <a16:creationId xmlns:a16="http://schemas.microsoft.com/office/drawing/2014/main" id="{325C0ECF-6E93-70D4-5D53-C8364199F1B5}"/>
              </a:ext>
            </a:extLst>
          </p:cNvPr>
          <p:cNvPicPr>
            <a:picLocks noChangeAspect="1"/>
          </p:cNvPicPr>
          <p:nvPr/>
        </p:nvPicPr>
        <p:blipFill>
          <a:blip r:embed="rId11"/>
          <a:stretch>
            <a:fillRect/>
          </a:stretch>
        </p:blipFill>
        <p:spPr>
          <a:xfrm>
            <a:off x="5527130" y="380300"/>
            <a:ext cx="1499685" cy="1162049"/>
          </a:xfrm>
          <a:prstGeom prst="rect">
            <a:avLst/>
          </a:prstGeom>
        </p:spPr>
      </p:pic>
      <p:sp>
        <p:nvSpPr>
          <p:cNvPr id="25" name="TextBox 24">
            <a:extLst>
              <a:ext uri="{FF2B5EF4-FFF2-40B4-BE49-F238E27FC236}">
                <a16:creationId xmlns:a16="http://schemas.microsoft.com/office/drawing/2014/main" id="{C244D1DA-9FCB-EB90-A76D-52D5925CB37A}"/>
              </a:ext>
            </a:extLst>
          </p:cNvPr>
          <p:cNvSpPr txBox="1"/>
          <p:nvPr/>
        </p:nvSpPr>
        <p:spPr>
          <a:xfrm>
            <a:off x="6051105" y="1488293"/>
            <a:ext cx="947024" cy="369332"/>
          </a:xfrm>
          <a:prstGeom prst="rect">
            <a:avLst/>
          </a:prstGeom>
          <a:noFill/>
        </p:spPr>
        <p:txBody>
          <a:bodyPr wrap="square" rtlCol="0">
            <a:spAutoFit/>
          </a:bodyPr>
          <a:lstStyle/>
          <a:p>
            <a:r>
              <a:rPr lang="en-GB" dirty="0" err="1">
                <a:solidFill>
                  <a:schemeClr val="bg1">
                    <a:lumMod val="75000"/>
                  </a:schemeClr>
                </a:solidFill>
              </a:rPr>
              <a:t>code.</a:t>
            </a:r>
            <a:r>
              <a:rPr lang="en-GB" b="1" dirty="0" err="1">
                <a:solidFill>
                  <a:schemeClr val="bg1">
                    <a:lumMod val="50000"/>
                  </a:schemeClr>
                </a:solidFill>
              </a:rPr>
              <a:t>R</a:t>
            </a:r>
            <a:endParaRPr lang="en-GB" b="1" dirty="0">
              <a:solidFill>
                <a:schemeClr val="bg1">
                  <a:lumMod val="50000"/>
                </a:schemeClr>
              </a:solidFill>
            </a:endParaRPr>
          </a:p>
        </p:txBody>
      </p:sp>
      <p:sp>
        <p:nvSpPr>
          <p:cNvPr id="26" name="TextBox 25">
            <a:extLst>
              <a:ext uri="{FF2B5EF4-FFF2-40B4-BE49-F238E27FC236}">
                <a16:creationId xmlns:a16="http://schemas.microsoft.com/office/drawing/2014/main" id="{9175E08D-0741-A173-DBED-D2C92461F174}"/>
              </a:ext>
            </a:extLst>
          </p:cNvPr>
          <p:cNvSpPr txBox="1"/>
          <p:nvPr/>
        </p:nvSpPr>
        <p:spPr>
          <a:xfrm>
            <a:off x="6019086" y="3007343"/>
            <a:ext cx="1023478" cy="369332"/>
          </a:xfrm>
          <a:prstGeom prst="rect">
            <a:avLst/>
          </a:prstGeom>
          <a:noFill/>
        </p:spPr>
        <p:txBody>
          <a:bodyPr wrap="square" rtlCol="0">
            <a:spAutoFit/>
          </a:bodyPr>
          <a:lstStyle/>
          <a:p>
            <a:r>
              <a:rPr lang="en-GB" dirty="0">
                <a:solidFill>
                  <a:schemeClr val="bg1">
                    <a:lumMod val="75000"/>
                  </a:schemeClr>
                </a:solidFill>
              </a:rPr>
              <a:t>text.</a:t>
            </a:r>
            <a:r>
              <a:rPr lang="en-GB" b="1" dirty="0">
                <a:solidFill>
                  <a:schemeClr val="bg1">
                    <a:lumMod val="50000"/>
                  </a:schemeClr>
                </a:solidFill>
              </a:rPr>
              <a:t>md</a:t>
            </a:r>
          </a:p>
        </p:txBody>
      </p:sp>
      <p:sp>
        <p:nvSpPr>
          <p:cNvPr id="27" name="TextBox 26">
            <a:extLst>
              <a:ext uri="{FF2B5EF4-FFF2-40B4-BE49-F238E27FC236}">
                <a16:creationId xmlns:a16="http://schemas.microsoft.com/office/drawing/2014/main" id="{59AF91B0-F172-A6CA-3296-47BADCD07CEC}"/>
              </a:ext>
            </a:extLst>
          </p:cNvPr>
          <p:cNvSpPr txBox="1"/>
          <p:nvPr/>
        </p:nvSpPr>
        <p:spPr>
          <a:xfrm>
            <a:off x="4207973" y="3079018"/>
            <a:ext cx="1798950" cy="369332"/>
          </a:xfrm>
          <a:prstGeom prst="rect">
            <a:avLst/>
          </a:prstGeom>
          <a:noFill/>
        </p:spPr>
        <p:txBody>
          <a:bodyPr wrap="square" rtlCol="0">
            <a:spAutoFit/>
          </a:bodyPr>
          <a:lstStyle/>
          <a:p>
            <a:r>
              <a:rPr lang="en-GB" dirty="0" err="1">
                <a:solidFill>
                  <a:schemeClr val="bg1">
                    <a:lumMod val="75000"/>
                  </a:schemeClr>
                </a:solidFill>
              </a:rPr>
              <a:t>text+code.</a:t>
            </a:r>
            <a:r>
              <a:rPr lang="en-GB" b="1" dirty="0" err="1">
                <a:solidFill>
                  <a:schemeClr val="bg1">
                    <a:lumMod val="50000"/>
                  </a:schemeClr>
                </a:solidFill>
              </a:rPr>
              <a:t>Rmd</a:t>
            </a:r>
            <a:endParaRPr lang="en-GB" b="1" dirty="0">
              <a:solidFill>
                <a:schemeClr val="bg1">
                  <a:lumMod val="50000"/>
                </a:schemeClr>
              </a:solidFill>
            </a:endParaRPr>
          </a:p>
        </p:txBody>
      </p:sp>
      <p:sp>
        <p:nvSpPr>
          <p:cNvPr id="28" name="TextBox 27">
            <a:extLst>
              <a:ext uri="{FF2B5EF4-FFF2-40B4-BE49-F238E27FC236}">
                <a16:creationId xmlns:a16="http://schemas.microsoft.com/office/drawing/2014/main" id="{2348BDFE-FC0E-9156-BBC5-A21C36F79A1E}"/>
              </a:ext>
            </a:extLst>
          </p:cNvPr>
          <p:cNvSpPr txBox="1"/>
          <p:nvPr/>
        </p:nvSpPr>
        <p:spPr>
          <a:xfrm>
            <a:off x="7147975" y="3066203"/>
            <a:ext cx="1634567" cy="369332"/>
          </a:xfrm>
          <a:prstGeom prst="rect">
            <a:avLst/>
          </a:prstGeom>
          <a:noFill/>
        </p:spPr>
        <p:txBody>
          <a:bodyPr wrap="square" rtlCol="0">
            <a:spAutoFit/>
          </a:bodyPr>
          <a:lstStyle/>
          <a:p>
            <a:r>
              <a:rPr lang="en-GB" dirty="0" err="1">
                <a:solidFill>
                  <a:schemeClr val="bg1">
                    <a:lumMod val="75000"/>
                  </a:schemeClr>
                </a:solidFill>
              </a:rPr>
              <a:t>text+code.</a:t>
            </a:r>
            <a:r>
              <a:rPr lang="en-GB" b="1" dirty="0" err="1">
                <a:solidFill>
                  <a:schemeClr val="bg1">
                    <a:lumMod val="50000"/>
                  </a:schemeClr>
                </a:solidFill>
              </a:rPr>
              <a:t>qmd</a:t>
            </a:r>
            <a:endParaRPr lang="en-GB" b="1" dirty="0">
              <a:solidFill>
                <a:schemeClr val="bg1">
                  <a:lumMod val="50000"/>
                </a:schemeClr>
              </a:solidFill>
            </a:endParaRPr>
          </a:p>
        </p:txBody>
      </p:sp>
      <p:pic>
        <p:nvPicPr>
          <p:cNvPr id="1032" name="Picture 8">
            <a:extLst>
              <a:ext uri="{FF2B5EF4-FFF2-40B4-BE49-F238E27FC236}">
                <a16:creationId xmlns:a16="http://schemas.microsoft.com/office/drawing/2014/main" id="{5E766C1B-55B6-6FDA-6445-75E8053352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86222" y="3980499"/>
            <a:ext cx="337072"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ulia (programming language) - Wikipedia">
            <a:extLst>
              <a:ext uri="{FF2B5EF4-FFF2-40B4-BE49-F238E27FC236}">
                <a16:creationId xmlns:a16="http://schemas.microsoft.com/office/drawing/2014/main" id="{DCD57CEE-AE49-F5DC-B594-609A23C974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75277" y="4305646"/>
            <a:ext cx="497734" cy="321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bservable · GitHub">
            <a:extLst>
              <a:ext uri="{FF2B5EF4-FFF2-40B4-BE49-F238E27FC236}">
                <a16:creationId xmlns:a16="http://schemas.microsoft.com/office/drawing/2014/main" id="{9F65A756-644E-A0CD-9094-04E2A58E89C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8069" y="3957650"/>
            <a:ext cx="360663" cy="36066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EB8ADAF-77D7-E3F5-3915-FD99608AF66A}"/>
              </a:ext>
            </a:extLst>
          </p:cNvPr>
          <p:cNvSpPr txBox="1"/>
          <p:nvPr/>
        </p:nvSpPr>
        <p:spPr>
          <a:xfrm>
            <a:off x="6512388" y="4140484"/>
            <a:ext cx="623408" cy="584775"/>
          </a:xfrm>
          <a:prstGeom prst="rect">
            <a:avLst/>
          </a:prstGeom>
          <a:noFill/>
        </p:spPr>
        <p:txBody>
          <a:bodyPr wrap="square" rtlCol="0">
            <a:spAutoFit/>
          </a:bodyPr>
          <a:lstStyle/>
          <a:p>
            <a:r>
              <a:rPr lang="en-GB" sz="3200" b="1" dirty="0">
                <a:solidFill>
                  <a:schemeClr val="tx2"/>
                </a:solidFill>
              </a:rPr>
              <a:t>…</a:t>
            </a:r>
          </a:p>
        </p:txBody>
      </p:sp>
      <p:pic>
        <p:nvPicPr>
          <p:cNvPr id="34" name="Graphic 33" descr="Arrow Right with solid fill">
            <a:extLst>
              <a:ext uri="{FF2B5EF4-FFF2-40B4-BE49-F238E27FC236}">
                <a16:creationId xmlns:a16="http://schemas.microsoft.com/office/drawing/2014/main" id="{58A5346D-E2DF-481A-892A-DA488FEAF1CC}"/>
              </a:ext>
            </a:extLst>
          </p:cNvPr>
          <p:cNvPicPr preferRelativeResize="0">
            <a:picLocks/>
          </p:cNvPicPr>
          <p:nvPr/>
        </p:nvPicPr>
        <p:blipFill>
          <a:blip r:embed="rId15">
            <a:extLst>
              <a:ext uri="{96DAC541-7B7A-43D3-8B79-37D633B846F1}">
                <asvg:svgBlip xmlns:asvg="http://schemas.microsoft.com/office/drawing/2016/SVG/main" r:embed="rId16"/>
              </a:ext>
            </a:extLst>
          </a:blip>
          <a:stretch>
            <a:fillRect/>
          </a:stretch>
        </p:blipFill>
        <p:spPr>
          <a:xfrm rot="1533115">
            <a:off x="6530393" y="1711652"/>
            <a:ext cx="992843" cy="853200"/>
          </a:xfrm>
          <a:prstGeom prst="rect">
            <a:avLst/>
          </a:prstGeom>
        </p:spPr>
      </p:pic>
      <p:pic>
        <p:nvPicPr>
          <p:cNvPr id="37" name="Graphic 36" descr="Arrow Right with solid fill">
            <a:extLst>
              <a:ext uri="{FF2B5EF4-FFF2-40B4-BE49-F238E27FC236}">
                <a16:creationId xmlns:a16="http://schemas.microsoft.com/office/drawing/2014/main" id="{DCAF487D-957D-ECE7-3191-A9AD65A5DC47}"/>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rot="9237252">
            <a:off x="5454604" y="1717255"/>
            <a:ext cx="993600" cy="851429"/>
          </a:xfrm>
          <a:prstGeom prst="rect">
            <a:avLst/>
          </a:prstGeom>
        </p:spPr>
      </p:pic>
      <p:pic>
        <p:nvPicPr>
          <p:cNvPr id="38" name="Graphic 37" descr="Arrow Right with solid fill">
            <a:extLst>
              <a:ext uri="{FF2B5EF4-FFF2-40B4-BE49-F238E27FC236}">
                <a16:creationId xmlns:a16="http://schemas.microsoft.com/office/drawing/2014/main" id="{79B53E0D-E961-1760-D89B-25B65915D36B}"/>
              </a:ext>
            </a:extLst>
          </p:cNvPr>
          <p:cNvPicPr preferRelativeResize="0">
            <a:picLocks/>
          </p:cNvPicPr>
          <p:nvPr/>
        </p:nvPicPr>
        <p:blipFill>
          <a:blip r:embed="rId15">
            <a:extLst>
              <a:ext uri="{96DAC541-7B7A-43D3-8B79-37D633B846F1}">
                <asvg:svgBlip xmlns:asvg="http://schemas.microsoft.com/office/drawing/2016/SVG/main" r:embed="rId16"/>
              </a:ext>
            </a:extLst>
          </a:blip>
          <a:stretch>
            <a:fillRect/>
          </a:stretch>
        </p:blipFill>
        <p:spPr>
          <a:xfrm rot="18797252">
            <a:off x="6392482" y="2666139"/>
            <a:ext cx="1268665" cy="900000"/>
          </a:xfrm>
          <a:prstGeom prst="rect">
            <a:avLst/>
          </a:prstGeom>
        </p:spPr>
      </p:pic>
      <p:pic>
        <p:nvPicPr>
          <p:cNvPr id="39" name="Picture 38" descr="A blue circle with a letter r&#10;&#10;Description automatically generated">
            <a:extLst>
              <a:ext uri="{FF2B5EF4-FFF2-40B4-BE49-F238E27FC236}">
                <a16:creationId xmlns:a16="http://schemas.microsoft.com/office/drawing/2014/main" id="{09CB8887-EBD1-4C45-17FC-395B60444EF5}"/>
              </a:ext>
            </a:extLst>
          </p:cNvPr>
          <p:cNvPicPr>
            <a:picLocks noChangeAspect="1"/>
          </p:cNvPicPr>
          <p:nvPr/>
        </p:nvPicPr>
        <p:blipFill>
          <a:blip r:embed="rId17"/>
          <a:stretch>
            <a:fillRect/>
          </a:stretch>
        </p:blipFill>
        <p:spPr>
          <a:xfrm>
            <a:off x="7360603" y="407185"/>
            <a:ext cx="1164833" cy="1162049"/>
          </a:xfrm>
          <a:prstGeom prst="rect">
            <a:avLst/>
          </a:prstGeom>
        </p:spPr>
      </p:pic>
      <p:pic>
        <p:nvPicPr>
          <p:cNvPr id="1038" name="Picture 14">
            <a:extLst>
              <a:ext uri="{FF2B5EF4-FFF2-40B4-BE49-F238E27FC236}">
                <a16:creationId xmlns:a16="http://schemas.microsoft.com/office/drawing/2014/main" id="{4D5A25A3-FE17-3402-C6FF-CFF549C891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7242" y="3943715"/>
            <a:ext cx="328956" cy="32895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39B7AC0-E4C9-471C-5553-17E947A8C67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49562" y="3900621"/>
            <a:ext cx="428634" cy="42863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3F07933C-BFB7-24E5-965A-0B5C4CD29820}"/>
              </a:ext>
            </a:extLst>
          </p:cNvPr>
          <p:cNvPicPr>
            <a:picLocks noChangeAspect="1"/>
          </p:cNvPicPr>
          <p:nvPr/>
        </p:nvPicPr>
        <p:blipFill>
          <a:blip r:embed="rId20"/>
          <a:stretch>
            <a:fillRect/>
          </a:stretch>
        </p:blipFill>
        <p:spPr>
          <a:xfrm>
            <a:off x="7661553" y="4311928"/>
            <a:ext cx="246667" cy="300753"/>
          </a:xfrm>
          <a:prstGeom prst="rect">
            <a:avLst/>
          </a:prstGeom>
        </p:spPr>
      </p:pic>
      <p:pic>
        <p:nvPicPr>
          <p:cNvPr id="43" name="Picture 42">
            <a:extLst>
              <a:ext uri="{FF2B5EF4-FFF2-40B4-BE49-F238E27FC236}">
                <a16:creationId xmlns:a16="http://schemas.microsoft.com/office/drawing/2014/main" id="{B7F38829-81C7-7F88-424A-4C5242684031}"/>
              </a:ext>
            </a:extLst>
          </p:cNvPr>
          <p:cNvPicPr>
            <a:picLocks noChangeAspect="1"/>
          </p:cNvPicPr>
          <p:nvPr/>
        </p:nvPicPr>
        <p:blipFill>
          <a:blip r:embed="rId21"/>
          <a:stretch>
            <a:fillRect/>
          </a:stretch>
        </p:blipFill>
        <p:spPr>
          <a:xfrm>
            <a:off x="8013502" y="4308055"/>
            <a:ext cx="300753" cy="300753"/>
          </a:xfrm>
          <a:prstGeom prst="rect">
            <a:avLst/>
          </a:prstGeom>
        </p:spPr>
      </p:pic>
      <p:sp>
        <p:nvSpPr>
          <p:cNvPr id="45" name="TextBox 44">
            <a:extLst>
              <a:ext uri="{FF2B5EF4-FFF2-40B4-BE49-F238E27FC236}">
                <a16:creationId xmlns:a16="http://schemas.microsoft.com/office/drawing/2014/main" id="{7A5BFC3F-8EF5-AF96-CEE3-54000439B1C2}"/>
              </a:ext>
            </a:extLst>
          </p:cNvPr>
          <p:cNvSpPr txBox="1"/>
          <p:nvPr/>
        </p:nvSpPr>
        <p:spPr>
          <a:xfrm>
            <a:off x="5891784" y="3693922"/>
            <a:ext cx="1216903" cy="261610"/>
          </a:xfrm>
          <a:prstGeom prst="rect">
            <a:avLst/>
          </a:prstGeom>
          <a:noFill/>
        </p:spPr>
        <p:txBody>
          <a:bodyPr wrap="square" rtlCol="0">
            <a:spAutoFit/>
          </a:bodyPr>
          <a:lstStyle/>
          <a:p>
            <a:r>
              <a:rPr lang="en-GB" sz="1100" b="1" dirty="0">
                <a:solidFill>
                  <a:schemeClr val="bg1">
                    <a:lumMod val="65000"/>
                  </a:schemeClr>
                </a:solidFill>
              </a:rPr>
              <a:t>other languages:</a:t>
            </a:r>
          </a:p>
        </p:txBody>
      </p:sp>
      <p:sp>
        <p:nvSpPr>
          <p:cNvPr id="46" name="TextBox 45">
            <a:extLst>
              <a:ext uri="{FF2B5EF4-FFF2-40B4-BE49-F238E27FC236}">
                <a16:creationId xmlns:a16="http://schemas.microsoft.com/office/drawing/2014/main" id="{051587DE-70DA-9808-B3FF-08A3E28764E1}"/>
              </a:ext>
            </a:extLst>
          </p:cNvPr>
          <p:cNvSpPr txBox="1"/>
          <p:nvPr/>
        </p:nvSpPr>
        <p:spPr>
          <a:xfrm>
            <a:off x="7246562" y="3700053"/>
            <a:ext cx="1403662" cy="261610"/>
          </a:xfrm>
          <a:prstGeom prst="rect">
            <a:avLst/>
          </a:prstGeom>
          <a:noFill/>
        </p:spPr>
        <p:txBody>
          <a:bodyPr wrap="square" rtlCol="0">
            <a:spAutoFit/>
          </a:bodyPr>
          <a:lstStyle/>
          <a:p>
            <a:r>
              <a:rPr lang="en-GB" sz="1100" b="1" dirty="0">
                <a:solidFill>
                  <a:schemeClr val="bg1">
                    <a:lumMod val="65000"/>
                  </a:schemeClr>
                </a:solidFill>
              </a:rPr>
              <a:t>various text editors:</a:t>
            </a:r>
          </a:p>
        </p:txBody>
      </p:sp>
      <p:pic>
        <p:nvPicPr>
          <p:cNvPr id="47" name="Graphic 46" descr="Arrow Right with solid fill">
            <a:extLst>
              <a:ext uri="{FF2B5EF4-FFF2-40B4-BE49-F238E27FC236}">
                <a16:creationId xmlns:a16="http://schemas.microsoft.com/office/drawing/2014/main" id="{C6628163-E9FC-C5C2-F154-2C8498ECAB2E}"/>
              </a:ext>
            </a:extLst>
          </p:cNvPr>
          <p:cNvPicPr preferRelativeResize="0">
            <a:picLocks/>
          </p:cNvPicPr>
          <p:nvPr/>
        </p:nvPicPr>
        <p:blipFill>
          <a:blip r:embed="rId15">
            <a:extLst>
              <a:ext uri="{96DAC541-7B7A-43D3-8B79-37D633B846F1}">
                <asvg:svgBlip xmlns:asvg="http://schemas.microsoft.com/office/drawing/2016/SVG/main" r:embed="rId16"/>
              </a:ext>
            </a:extLst>
          </a:blip>
          <a:stretch>
            <a:fillRect/>
          </a:stretch>
        </p:blipFill>
        <p:spPr>
          <a:xfrm rot="16200000">
            <a:off x="7798450" y="3278919"/>
            <a:ext cx="289138" cy="540000"/>
          </a:xfrm>
          <a:prstGeom prst="rect">
            <a:avLst/>
          </a:prstGeom>
        </p:spPr>
      </p:pic>
      <p:pic>
        <p:nvPicPr>
          <p:cNvPr id="48" name="Graphic 47" descr="Arrow Right with solid fill">
            <a:extLst>
              <a:ext uri="{FF2B5EF4-FFF2-40B4-BE49-F238E27FC236}">
                <a16:creationId xmlns:a16="http://schemas.microsoft.com/office/drawing/2014/main" id="{C58A6754-5DAA-607C-12BB-CE6DB8A25103}"/>
              </a:ext>
            </a:extLst>
          </p:cNvPr>
          <p:cNvPicPr preferRelativeResize="0">
            <a:picLocks/>
          </p:cNvPicPr>
          <p:nvPr/>
        </p:nvPicPr>
        <p:blipFill>
          <a:blip r:embed="rId15">
            <a:extLst>
              <a:ext uri="{96DAC541-7B7A-43D3-8B79-37D633B846F1}">
                <asvg:svgBlip xmlns:asvg="http://schemas.microsoft.com/office/drawing/2016/SVG/main" r:embed="rId16"/>
              </a:ext>
            </a:extLst>
          </a:blip>
          <a:stretch>
            <a:fillRect/>
          </a:stretch>
        </p:blipFill>
        <p:spPr>
          <a:xfrm rot="5400000">
            <a:off x="7805902" y="1488391"/>
            <a:ext cx="288000" cy="540000"/>
          </a:xfrm>
          <a:prstGeom prst="rect">
            <a:avLst/>
          </a:prstGeom>
        </p:spPr>
      </p:pic>
      <p:pic>
        <p:nvPicPr>
          <p:cNvPr id="1046" name="Picture 22" descr="Posit The Open-Source Data Science Company, 59% OFF">
            <a:extLst>
              <a:ext uri="{FF2B5EF4-FFF2-40B4-BE49-F238E27FC236}">
                <a16:creationId xmlns:a16="http://schemas.microsoft.com/office/drawing/2014/main" id="{D37F2C52-7053-8D81-FFEE-8C5CAA9E71D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6200000">
            <a:off x="8125634" y="1602610"/>
            <a:ext cx="1197996" cy="311562"/>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242A916B-F632-FB7E-EE07-8DC7B3042497}"/>
              </a:ext>
            </a:extLst>
          </p:cNvPr>
          <p:cNvSpPr/>
          <p:nvPr/>
        </p:nvSpPr>
        <p:spPr>
          <a:xfrm>
            <a:off x="7133194" y="328963"/>
            <a:ext cx="1793756" cy="3055235"/>
          </a:xfrm>
          <a:prstGeom prst="rect">
            <a:avLst/>
          </a:prstGeom>
          <a:noFill/>
          <a:ln w="19050">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771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fade">
                                      <p:cBhvr>
                                        <p:cTn id="30" dur="500"/>
                                        <p:tgtEl>
                                          <p:spTgt spid="10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032"/>
                                        </p:tgtEl>
                                        <p:attrNameLst>
                                          <p:attrName>style.visibility</p:attrName>
                                        </p:attrNameLst>
                                      </p:cBhvr>
                                      <p:to>
                                        <p:strVal val="visible"/>
                                      </p:to>
                                    </p:set>
                                    <p:animEffect transition="in" filter="fade">
                                      <p:cBhvr>
                                        <p:cTn id="59" dur="500"/>
                                        <p:tgtEl>
                                          <p:spTgt spid="1032"/>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1034"/>
                                        </p:tgtEl>
                                        <p:attrNameLst>
                                          <p:attrName>style.visibility</p:attrName>
                                        </p:attrNameLst>
                                      </p:cBhvr>
                                      <p:to>
                                        <p:strVal val="visible"/>
                                      </p:to>
                                    </p:set>
                                    <p:animEffect transition="in" filter="fade">
                                      <p:cBhvr>
                                        <p:cTn id="63" dur="500"/>
                                        <p:tgtEl>
                                          <p:spTgt spid="1034"/>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1036"/>
                                        </p:tgtEl>
                                        <p:attrNameLst>
                                          <p:attrName>style.visibility</p:attrName>
                                        </p:attrNameLst>
                                      </p:cBhvr>
                                      <p:to>
                                        <p:strVal val="visible"/>
                                      </p:to>
                                    </p:set>
                                    <p:animEffect transition="in" filter="fade">
                                      <p:cBhvr>
                                        <p:cTn id="67" dur="500"/>
                                        <p:tgtEl>
                                          <p:spTgt spid="1036"/>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par>
                                <p:cTn id="77" presetID="10"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500"/>
                                        <p:tgtEl>
                                          <p:spTgt spid="4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038"/>
                                        </p:tgtEl>
                                        <p:attrNameLst>
                                          <p:attrName>style.visibility</p:attrName>
                                        </p:attrNameLst>
                                      </p:cBhvr>
                                      <p:to>
                                        <p:strVal val="visible"/>
                                      </p:to>
                                    </p:set>
                                    <p:animEffect transition="in" filter="fade">
                                      <p:cBhvr>
                                        <p:cTn id="83" dur="500"/>
                                        <p:tgtEl>
                                          <p:spTgt spid="1038"/>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040"/>
                                        </p:tgtEl>
                                        <p:attrNameLst>
                                          <p:attrName>style.visibility</p:attrName>
                                        </p:attrNameLst>
                                      </p:cBhvr>
                                      <p:to>
                                        <p:strVal val="visible"/>
                                      </p:to>
                                    </p:set>
                                    <p:animEffect transition="in" filter="fade">
                                      <p:cBhvr>
                                        <p:cTn id="87" dur="500"/>
                                        <p:tgtEl>
                                          <p:spTgt spid="1040"/>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par>
                          <p:cTn id="92" fill="hold">
                            <p:stCondLst>
                              <p:cond delay="2000"/>
                            </p:stCondLst>
                            <p:childTnLst>
                              <p:par>
                                <p:cTn id="93" presetID="10" presetClass="entr" presetSubtype="0" fill="hold"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par>
                                <p:cTn id="101" presetID="10" presetClass="entr" presetSubtype="0"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par>
                          <p:cTn id="104" fill="hold">
                            <p:stCondLst>
                              <p:cond delay="500"/>
                            </p:stCondLst>
                            <p:childTnLst>
                              <p:par>
                                <p:cTn id="105" presetID="10" presetClass="entr" presetSubtype="0" fill="hold" grpId="0" nodeType="afterEffect">
                                  <p:stCondLst>
                                    <p:cond delay="100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300"/>
                                        <p:tgtEl>
                                          <p:spTgt spid="49"/>
                                        </p:tgtEl>
                                      </p:cBhvr>
                                    </p:animEffect>
                                  </p:childTnLst>
                                </p:cTn>
                              </p:par>
                              <p:par>
                                <p:cTn id="108" presetID="10" presetClass="entr" presetSubtype="0" fill="hold" nodeType="withEffect">
                                  <p:stCondLst>
                                    <p:cond delay="1000"/>
                                  </p:stCondLst>
                                  <p:childTnLst>
                                    <p:set>
                                      <p:cBhvr>
                                        <p:cTn id="109" dur="1" fill="hold">
                                          <p:stCondLst>
                                            <p:cond delay="0"/>
                                          </p:stCondLst>
                                        </p:cTn>
                                        <p:tgtEl>
                                          <p:spTgt spid="1046"/>
                                        </p:tgtEl>
                                        <p:attrNameLst>
                                          <p:attrName>style.visibility</p:attrName>
                                        </p:attrNameLst>
                                      </p:cBhvr>
                                      <p:to>
                                        <p:strVal val="visible"/>
                                      </p:to>
                                    </p:set>
                                    <p:animEffect transition="in" filter="fade">
                                      <p:cBhvr>
                                        <p:cTn id="110" dur="3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7" grpId="0"/>
      <p:bldP spid="28" grpId="0"/>
      <p:bldP spid="29" grpId="0"/>
      <p:bldP spid="45" grpId="0"/>
      <p:bldP spid="46" grpId="0"/>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hexagon with white text&#10;&#10;Description automatically generated">
            <a:extLst>
              <a:ext uri="{FF2B5EF4-FFF2-40B4-BE49-F238E27FC236}">
                <a16:creationId xmlns:a16="http://schemas.microsoft.com/office/drawing/2014/main" id="{247C2D5B-22B0-5768-1889-B2B58D332A2B}"/>
              </a:ext>
            </a:extLst>
          </p:cNvPr>
          <p:cNvPicPr>
            <a:picLocks noChangeAspect="1"/>
          </p:cNvPicPr>
          <p:nvPr/>
        </p:nvPicPr>
        <p:blipFill>
          <a:blip r:embed="rId8"/>
          <a:stretch>
            <a:fillRect/>
          </a:stretch>
        </p:blipFill>
        <p:spPr>
          <a:xfrm>
            <a:off x="7450175" y="1937784"/>
            <a:ext cx="998138" cy="1150963"/>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33FA9026-35DA-230D-B49C-FA902F22C7B8}"/>
              </a:ext>
            </a:extLst>
          </p:cNvPr>
          <p:cNvPicPr>
            <a:picLocks noChangeAspect="1"/>
          </p:cNvPicPr>
          <p:nvPr/>
        </p:nvPicPr>
        <p:blipFill>
          <a:blip r:embed="rId9"/>
          <a:stretch>
            <a:fillRect/>
          </a:stretch>
        </p:blipFill>
        <p:spPr>
          <a:xfrm>
            <a:off x="5891784" y="2040459"/>
            <a:ext cx="1184159" cy="1184159"/>
          </a:xfrm>
          <a:prstGeom prst="rect">
            <a:avLst/>
          </a:prstGeom>
        </p:spPr>
      </p:pic>
      <p:pic>
        <p:nvPicPr>
          <p:cNvPr id="1026" name="Picture 2">
            <a:extLst>
              <a:ext uri="{FF2B5EF4-FFF2-40B4-BE49-F238E27FC236}">
                <a16:creationId xmlns:a16="http://schemas.microsoft.com/office/drawing/2014/main" id="{7EFCE1E7-CEDC-B0BF-60DA-7B92EF6353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6318" y="1946645"/>
            <a:ext cx="997225" cy="115096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0C4EE94-1ADC-F31B-D0B6-39B7EF353B3E}"/>
              </a:ext>
            </a:extLst>
          </p:cNvPr>
          <p:cNvSpPr txBox="1"/>
          <p:nvPr/>
        </p:nvSpPr>
        <p:spPr>
          <a:xfrm>
            <a:off x="6211867" y="1410068"/>
            <a:ext cx="548797" cy="1015663"/>
          </a:xfrm>
          <a:prstGeom prst="rect">
            <a:avLst/>
          </a:prstGeom>
          <a:noFill/>
          <a:ln>
            <a:noFill/>
          </a:ln>
        </p:spPr>
        <p:txBody>
          <a:bodyPr wrap="square" rtlCol="0">
            <a:spAutoFit/>
          </a:bodyPr>
          <a:lstStyle/>
          <a:p>
            <a:r>
              <a:rPr lang="en-GB" sz="6000" dirty="0">
                <a:solidFill>
                  <a:schemeClr val="tx2">
                    <a:lumMod val="20000"/>
                    <a:lumOff val="80000"/>
                  </a:schemeClr>
                </a:solidFill>
              </a:rPr>
              <a:t>+</a:t>
            </a:r>
          </a:p>
        </p:txBody>
      </p:sp>
      <p:sp>
        <p:nvSpPr>
          <p:cNvPr id="23" name="TextBox 22">
            <a:extLst>
              <a:ext uri="{FF2B5EF4-FFF2-40B4-BE49-F238E27FC236}">
                <a16:creationId xmlns:a16="http://schemas.microsoft.com/office/drawing/2014/main" id="{AD530714-D536-5174-2083-3E22E30D1848}"/>
              </a:ext>
            </a:extLst>
          </p:cNvPr>
          <p:cNvSpPr txBox="1"/>
          <p:nvPr/>
        </p:nvSpPr>
        <p:spPr>
          <a:xfrm>
            <a:off x="6215069" y="2974088"/>
            <a:ext cx="493585" cy="1015663"/>
          </a:xfrm>
          <a:prstGeom prst="rect">
            <a:avLst/>
          </a:prstGeom>
          <a:noFill/>
          <a:ln>
            <a:noFill/>
          </a:ln>
        </p:spPr>
        <p:txBody>
          <a:bodyPr wrap="square" rtlCol="0">
            <a:spAutoFit/>
          </a:bodyPr>
          <a:lstStyle/>
          <a:p>
            <a:r>
              <a:rPr lang="en-GB" sz="6000" dirty="0">
                <a:solidFill>
                  <a:schemeClr val="tx2">
                    <a:lumMod val="20000"/>
                    <a:lumOff val="80000"/>
                  </a:schemeClr>
                </a:solidFill>
              </a:rPr>
              <a:t>+</a:t>
            </a:r>
          </a:p>
        </p:txBody>
      </p:sp>
      <p:pic>
        <p:nvPicPr>
          <p:cNvPr id="24" name="Picture 23" descr="A blue and grey logo&#10;&#10;Description automatically generated">
            <a:extLst>
              <a:ext uri="{FF2B5EF4-FFF2-40B4-BE49-F238E27FC236}">
                <a16:creationId xmlns:a16="http://schemas.microsoft.com/office/drawing/2014/main" id="{325C0ECF-6E93-70D4-5D53-C8364199F1B5}"/>
              </a:ext>
            </a:extLst>
          </p:cNvPr>
          <p:cNvPicPr>
            <a:picLocks noChangeAspect="1"/>
          </p:cNvPicPr>
          <p:nvPr/>
        </p:nvPicPr>
        <p:blipFill>
          <a:blip r:embed="rId11"/>
          <a:stretch>
            <a:fillRect/>
          </a:stretch>
        </p:blipFill>
        <p:spPr>
          <a:xfrm>
            <a:off x="5527130" y="380300"/>
            <a:ext cx="1499685" cy="1162049"/>
          </a:xfrm>
          <a:prstGeom prst="rect">
            <a:avLst/>
          </a:prstGeom>
        </p:spPr>
      </p:pic>
      <p:sp>
        <p:nvSpPr>
          <p:cNvPr id="25" name="TextBox 24">
            <a:extLst>
              <a:ext uri="{FF2B5EF4-FFF2-40B4-BE49-F238E27FC236}">
                <a16:creationId xmlns:a16="http://schemas.microsoft.com/office/drawing/2014/main" id="{C244D1DA-9FCB-EB90-A76D-52D5925CB37A}"/>
              </a:ext>
            </a:extLst>
          </p:cNvPr>
          <p:cNvSpPr txBox="1"/>
          <p:nvPr/>
        </p:nvSpPr>
        <p:spPr>
          <a:xfrm>
            <a:off x="6051105" y="1488293"/>
            <a:ext cx="947024" cy="369332"/>
          </a:xfrm>
          <a:prstGeom prst="rect">
            <a:avLst/>
          </a:prstGeom>
          <a:noFill/>
        </p:spPr>
        <p:txBody>
          <a:bodyPr wrap="square" rtlCol="0">
            <a:spAutoFit/>
          </a:bodyPr>
          <a:lstStyle/>
          <a:p>
            <a:r>
              <a:rPr lang="en-GB" dirty="0" err="1">
                <a:solidFill>
                  <a:schemeClr val="bg1">
                    <a:lumMod val="75000"/>
                  </a:schemeClr>
                </a:solidFill>
              </a:rPr>
              <a:t>code.</a:t>
            </a:r>
            <a:r>
              <a:rPr lang="en-GB" b="1" dirty="0" err="1">
                <a:solidFill>
                  <a:schemeClr val="bg1">
                    <a:lumMod val="50000"/>
                  </a:schemeClr>
                </a:solidFill>
              </a:rPr>
              <a:t>R</a:t>
            </a:r>
            <a:endParaRPr lang="en-GB" b="1" dirty="0">
              <a:solidFill>
                <a:schemeClr val="bg1">
                  <a:lumMod val="50000"/>
                </a:schemeClr>
              </a:solidFill>
            </a:endParaRPr>
          </a:p>
        </p:txBody>
      </p:sp>
      <p:sp>
        <p:nvSpPr>
          <p:cNvPr id="26" name="TextBox 25">
            <a:extLst>
              <a:ext uri="{FF2B5EF4-FFF2-40B4-BE49-F238E27FC236}">
                <a16:creationId xmlns:a16="http://schemas.microsoft.com/office/drawing/2014/main" id="{9175E08D-0741-A173-DBED-D2C92461F174}"/>
              </a:ext>
            </a:extLst>
          </p:cNvPr>
          <p:cNvSpPr txBox="1"/>
          <p:nvPr/>
        </p:nvSpPr>
        <p:spPr>
          <a:xfrm>
            <a:off x="6019086" y="3007343"/>
            <a:ext cx="1023478" cy="369332"/>
          </a:xfrm>
          <a:prstGeom prst="rect">
            <a:avLst/>
          </a:prstGeom>
          <a:noFill/>
        </p:spPr>
        <p:txBody>
          <a:bodyPr wrap="square" rtlCol="0">
            <a:spAutoFit/>
          </a:bodyPr>
          <a:lstStyle/>
          <a:p>
            <a:r>
              <a:rPr lang="en-GB" dirty="0">
                <a:solidFill>
                  <a:schemeClr val="bg1">
                    <a:lumMod val="75000"/>
                  </a:schemeClr>
                </a:solidFill>
              </a:rPr>
              <a:t>text.</a:t>
            </a:r>
            <a:r>
              <a:rPr lang="en-GB" b="1" dirty="0">
                <a:solidFill>
                  <a:schemeClr val="bg1">
                    <a:lumMod val="50000"/>
                  </a:schemeClr>
                </a:solidFill>
              </a:rPr>
              <a:t>md</a:t>
            </a:r>
          </a:p>
        </p:txBody>
      </p:sp>
      <p:sp>
        <p:nvSpPr>
          <p:cNvPr id="27" name="TextBox 26">
            <a:extLst>
              <a:ext uri="{FF2B5EF4-FFF2-40B4-BE49-F238E27FC236}">
                <a16:creationId xmlns:a16="http://schemas.microsoft.com/office/drawing/2014/main" id="{59AF91B0-F172-A6CA-3296-47BADCD07CEC}"/>
              </a:ext>
            </a:extLst>
          </p:cNvPr>
          <p:cNvSpPr txBox="1"/>
          <p:nvPr/>
        </p:nvSpPr>
        <p:spPr>
          <a:xfrm>
            <a:off x="4207973" y="3079018"/>
            <a:ext cx="1798950" cy="369332"/>
          </a:xfrm>
          <a:prstGeom prst="rect">
            <a:avLst/>
          </a:prstGeom>
          <a:noFill/>
        </p:spPr>
        <p:txBody>
          <a:bodyPr wrap="square" rtlCol="0">
            <a:spAutoFit/>
          </a:bodyPr>
          <a:lstStyle/>
          <a:p>
            <a:r>
              <a:rPr lang="en-GB" dirty="0" err="1">
                <a:solidFill>
                  <a:schemeClr val="bg1">
                    <a:lumMod val="75000"/>
                  </a:schemeClr>
                </a:solidFill>
              </a:rPr>
              <a:t>text+code.</a:t>
            </a:r>
            <a:r>
              <a:rPr lang="en-GB" b="1" dirty="0" err="1">
                <a:solidFill>
                  <a:schemeClr val="bg1">
                    <a:lumMod val="50000"/>
                  </a:schemeClr>
                </a:solidFill>
              </a:rPr>
              <a:t>Rmd</a:t>
            </a:r>
            <a:endParaRPr lang="en-GB" b="1" dirty="0">
              <a:solidFill>
                <a:schemeClr val="bg1">
                  <a:lumMod val="50000"/>
                </a:schemeClr>
              </a:solidFill>
            </a:endParaRPr>
          </a:p>
        </p:txBody>
      </p:sp>
      <p:sp>
        <p:nvSpPr>
          <p:cNvPr id="28" name="TextBox 27">
            <a:extLst>
              <a:ext uri="{FF2B5EF4-FFF2-40B4-BE49-F238E27FC236}">
                <a16:creationId xmlns:a16="http://schemas.microsoft.com/office/drawing/2014/main" id="{2348BDFE-FC0E-9156-BBC5-A21C36F79A1E}"/>
              </a:ext>
            </a:extLst>
          </p:cNvPr>
          <p:cNvSpPr txBox="1"/>
          <p:nvPr/>
        </p:nvSpPr>
        <p:spPr>
          <a:xfrm>
            <a:off x="7147975" y="3066203"/>
            <a:ext cx="1634567" cy="369332"/>
          </a:xfrm>
          <a:prstGeom prst="rect">
            <a:avLst/>
          </a:prstGeom>
          <a:noFill/>
        </p:spPr>
        <p:txBody>
          <a:bodyPr wrap="square" rtlCol="0">
            <a:spAutoFit/>
          </a:bodyPr>
          <a:lstStyle/>
          <a:p>
            <a:r>
              <a:rPr lang="en-GB" dirty="0" err="1">
                <a:solidFill>
                  <a:schemeClr val="bg1">
                    <a:lumMod val="75000"/>
                  </a:schemeClr>
                </a:solidFill>
              </a:rPr>
              <a:t>text+code.</a:t>
            </a:r>
            <a:r>
              <a:rPr lang="en-GB" b="1" dirty="0" err="1">
                <a:solidFill>
                  <a:schemeClr val="bg1">
                    <a:lumMod val="50000"/>
                  </a:schemeClr>
                </a:solidFill>
              </a:rPr>
              <a:t>qmd</a:t>
            </a:r>
            <a:endParaRPr lang="en-GB" b="1" dirty="0">
              <a:solidFill>
                <a:schemeClr val="bg1">
                  <a:lumMod val="50000"/>
                </a:schemeClr>
              </a:solidFill>
            </a:endParaRPr>
          </a:p>
        </p:txBody>
      </p:sp>
      <p:pic>
        <p:nvPicPr>
          <p:cNvPr id="1032" name="Picture 8">
            <a:extLst>
              <a:ext uri="{FF2B5EF4-FFF2-40B4-BE49-F238E27FC236}">
                <a16:creationId xmlns:a16="http://schemas.microsoft.com/office/drawing/2014/main" id="{5E766C1B-55B6-6FDA-6445-75E8053352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86222" y="3980499"/>
            <a:ext cx="337072"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ulia (programming language) - Wikipedia">
            <a:extLst>
              <a:ext uri="{FF2B5EF4-FFF2-40B4-BE49-F238E27FC236}">
                <a16:creationId xmlns:a16="http://schemas.microsoft.com/office/drawing/2014/main" id="{DCD57CEE-AE49-F5DC-B594-609A23C974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75277" y="4305646"/>
            <a:ext cx="497734" cy="321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bservable · GitHub">
            <a:extLst>
              <a:ext uri="{FF2B5EF4-FFF2-40B4-BE49-F238E27FC236}">
                <a16:creationId xmlns:a16="http://schemas.microsoft.com/office/drawing/2014/main" id="{9F65A756-644E-A0CD-9094-04E2A58E89C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8069" y="3957650"/>
            <a:ext cx="360663" cy="36066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EB8ADAF-77D7-E3F5-3915-FD99608AF66A}"/>
              </a:ext>
            </a:extLst>
          </p:cNvPr>
          <p:cNvSpPr txBox="1"/>
          <p:nvPr/>
        </p:nvSpPr>
        <p:spPr>
          <a:xfrm>
            <a:off x="6512388" y="4140484"/>
            <a:ext cx="623408" cy="584775"/>
          </a:xfrm>
          <a:prstGeom prst="rect">
            <a:avLst/>
          </a:prstGeom>
          <a:noFill/>
        </p:spPr>
        <p:txBody>
          <a:bodyPr wrap="square" rtlCol="0">
            <a:spAutoFit/>
          </a:bodyPr>
          <a:lstStyle/>
          <a:p>
            <a:r>
              <a:rPr lang="en-GB" sz="3200" b="1" dirty="0">
                <a:solidFill>
                  <a:schemeClr val="tx2"/>
                </a:solidFill>
              </a:rPr>
              <a:t>…</a:t>
            </a:r>
          </a:p>
        </p:txBody>
      </p:sp>
      <p:pic>
        <p:nvPicPr>
          <p:cNvPr id="34" name="Graphic 33" descr="Arrow Right with solid fill">
            <a:extLst>
              <a:ext uri="{FF2B5EF4-FFF2-40B4-BE49-F238E27FC236}">
                <a16:creationId xmlns:a16="http://schemas.microsoft.com/office/drawing/2014/main" id="{58A5346D-E2DF-481A-892A-DA488FEAF1CC}"/>
              </a:ext>
            </a:extLst>
          </p:cNvPr>
          <p:cNvPicPr preferRelativeResize="0">
            <a:picLocks/>
          </p:cNvPicPr>
          <p:nvPr/>
        </p:nvPicPr>
        <p:blipFill>
          <a:blip r:embed="rId15">
            <a:extLst>
              <a:ext uri="{96DAC541-7B7A-43D3-8B79-37D633B846F1}">
                <asvg:svgBlip xmlns:asvg="http://schemas.microsoft.com/office/drawing/2016/SVG/main" r:embed="rId16"/>
              </a:ext>
            </a:extLst>
          </a:blip>
          <a:stretch>
            <a:fillRect/>
          </a:stretch>
        </p:blipFill>
        <p:spPr>
          <a:xfrm rot="1533115">
            <a:off x="6530393" y="1711652"/>
            <a:ext cx="992843" cy="853200"/>
          </a:xfrm>
          <a:prstGeom prst="rect">
            <a:avLst/>
          </a:prstGeom>
        </p:spPr>
      </p:pic>
      <p:pic>
        <p:nvPicPr>
          <p:cNvPr id="37" name="Graphic 36" descr="Arrow Right with solid fill">
            <a:extLst>
              <a:ext uri="{FF2B5EF4-FFF2-40B4-BE49-F238E27FC236}">
                <a16:creationId xmlns:a16="http://schemas.microsoft.com/office/drawing/2014/main" id="{DCAF487D-957D-ECE7-3191-A9AD65A5DC47}"/>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rot="9237252">
            <a:off x="5454604" y="1717255"/>
            <a:ext cx="993600" cy="851429"/>
          </a:xfrm>
          <a:prstGeom prst="rect">
            <a:avLst/>
          </a:prstGeom>
        </p:spPr>
      </p:pic>
      <p:pic>
        <p:nvPicPr>
          <p:cNvPr id="38" name="Graphic 37" descr="Arrow Right with solid fill">
            <a:extLst>
              <a:ext uri="{FF2B5EF4-FFF2-40B4-BE49-F238E27FC236}">
                <a16:creationId xmlns:a16="http://schemas.microsoft.com/office/drawing/2014/main" id="{79B53E0D-E961-1760-D89B-25B65915D36B}"/>
              </a:ext>
            </a:extLst>
          </p:cNvPr>
          <p:cNvPicPr preferRelativeResize="0">
            <a:picLocks/>
          </p:cNvPicPr>
          <p:nvPr/>
        </p:nvPicPr>
        <p:blipFill>
          <a:blip r:embed="rId15">
            <a:extLst>
              <a:ext uri="{96DAC541-7B7A-43D3-8B79-37D633B846F1}">
                <asvg:svgBlip xmlns:asvg="http://schemas.microsoft.com/office/drawing/2016/SVG/main" r:embed="rId16"/>
              </a:ext>
            </a:extLst>
          </a:blip>
          <a:stretch>
            <a:fillRect/>
          </a:stretch>
        </p:blipFill>
        <p:spPr>
          <a:xfrm rot="18797252">
            <a:off x="6392482" y="2666139"/>
            <a:ext cx="1268665" cy="900000"/>
          </a:xfrm>
          <a:prstGeom prst="rect">
            <a:avLst/>
          </a:prstGeom>
        </p:spPr>
      </p:pic>
      <p:pic>
        <p:nvPicPr>
          <p:cNvPr id="39" name="Picture 38" descr="A blue circle with a letter r&#10;&#10;Description automatically generated">
            <a:extLst>
              <a:ext uri="{FF2B5EF4-FFF2-40B4-BE49-F238E27FC236}">
                <a16:creationId xmlns:a16="http://schemas.microsoft.com/office/drawing/2014/main" id="{09CB8887-EBD1-4C45-17FC-395B60444EF5}"/>
              </a:ext>
            </a:extLst>
          </p:cNvPr>
          <p:cNvPicPr>
            <a:picLocks noChangeAspect="1"/>
          </p:cNvPicPr>
          <p:nvPr/>
        </p:nvPicPr>
        <p:blipFill>
          <a:blip r:embed="rId17"/>
          <a:stretch>
            <a:fillRect/>
          </a:stretch>
        </p:blipFill>
        <p:spPr>
          <a:xfrm>
            <a:off x="7360603" y="407185"/>
            <a:ext cx="1164833" cy="1162049"/>
          </a:xfrm>
          <a:prstGeom prst="rect">
            <a:avLst/>
          </a:prstGeom>
        </p:spPr>
      </p:pic>
      <p:pic>
        <p:nvPicPr>
          <p:cNvPr id="1038" name="Picture 14">
            <a:extLst>
              <a:ext uri="{FF2B5EF4-FFF2-40B4-BE49-F238E27FC236}">
                <a16:creationId xmlns:a16="http://schemas.microsoft.com/office/drawing/2014/main" id="{4D5A25A3-FE17-3402-C6FF-CFF549C891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7242" y="3943715"/>
            <a:ext cx="328956" cy="32895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39B7AC0-E4C9-471C-5553-17E947A8C67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49562" y="3900621"/>
            <a:ext cx="428634" cy="42863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3F07933C-BFB7-24E5-965A-0B5C4CD29820}"/>
              </a:ext>
            </a:extLst>
          </p:cNvPr>
          <p:cNvPicPr>
            <a:picLocks noChangeAspect="1"/>
          </p:cNvPicPr>
          <p:nvPr/>
        </p:nvPicPr>
        <p:blipFill>
          <a:blip r:embed="rId20"/>
          <a:stretch>
            <a:fillRect/>
          </a:stretch>
        </p:blipFill>
        <p:spPr>
          <a:xfrm>
            <a:off x="7661553" y="4311928"/>
            <a:ext cx="246667" cy="300753"/>
          </a:xfrm>
          <a:prstGeom prst="rect">
            <a:avLst/>
          </a:prstGeom>
        </p:spPr>
      </p:pic>
      <p:pic>
        <p:nvPicPr>
          <p:cNvPr id="43" name="Picture 42">
            <a:extLst>
              <a:ext uri="{FF2B5EF4-FFF2-40B4-BE49-F238E27FC236}">
                <a16:creationId xmlns:a16="http://schemas.microsoft.com/office/drawing/2014/main" id="{B7F38829-81C7-7F88-424A-4C5242684031}"/>
              </a:ext>
            </a:extLst>
          </p:cNvPr>
          <p:cNvPicPr>
            <a:picLocks noChangeAspect="1"/>
          </p:cNvPicPr>
          <p:nvPr/>
        </p:nvPicPr>
        <p:blipFill>
          <a:blip r:embed="rId21"/>
          <a:stretch>
            <a:fillRect/>
          </a:stretch>
        </p:blipFill>
        <p:spPr>
          <a:xfrm>
            <a:off x="8013502" y="4308055"/>
            <a:ext cx="300753" cy="300753"/>
          </a:xfrm>
          <a:prstGeom prst="rect">
            <a:avLst/>
          </a:prstGeom>
        </p:spPr>
      </p:pic>
      <p:sp>
        <p:nvSpPr>
          <p:cNvPr id="45" name="TextBox 44">
            <a:extLst>
              <a:ext uri="{FF2B5EF4-FFF2-40B4-BE49-F238E27FC236}">
                <a16:creationId xmlns:a16="http://schemas.microsoft.com/office/drawing/2014/main" id="{7A5BFC3F-8EF5-AF96-CEE3-54000439B1C2}"/>
              </a:ext>
            </a:extLst>
          </p:cNvPr>
          <p:cNvSpPr txBox="1"/>
          <p:nvPr/>
        </p:nvSpPr>
        <p:spPr>
          <a:xfrm>
            <a:off x="5891784" y="3693922"/>
            <a:ext cx="1216903" cy="261610"/>
          </a:xfrm>
          <a:prstGeom prst="rect">
            <a:avLst/>
          </a:prstGeom>
          <a:noFill/>
        </p:spPr>
        <p:txBody>
          <a:bodyPr wrap="square" rtlCol="0">
            <a:spAutoFit/>
          </a:bodyPr>
          <a:lstStyle/>
          <a:p>
            <a:r>
              <a:rPr lang="en-GB" sz="1100" b="1" dirty="0">
                <a:solidFill>
                  <a:schemeClr val="bg1">
                    <a:lumMod val="65000"/>
                  </a:schemeClr>
                </a:solidFill>
              </a:rPr>
              <a:t>other languages:</a:t>
            </a:r>
          </a:p>
        </p:txBody>
      </p:sp>
      <p:sp>
        <p:nvSpPr>
          <p:cNvPr id="46" name="TextBox 45">
            <a:extLst>
              <a:ext uri="{FF2B5EF4-FFF2-40B4-BE49-F238E27FC236}">
                <a16:creationId xmlns:a16="http://schemas.microsoft.com/office/drawing/2014/main" id="{051587DE-70DA-9808-B3FF-08A3E28764E1}"/>
              </a:ext>
            </a:extLst>
          </p:cNvPr>
          <p:cNvSpPr txBox="1"/>
          <p:nvPr/>
        </p:nvSpPr>
        <p:spPr>
          <a:xfrm>
            <a:off x="7247731" y="3700053"/>
            <a:ext cx="1403662" cy="261610"/>
          </a:xfrm>
          <a:prstGeom prst="rect">
            <a:avLst/>
          </a:prstGeom>
          <a:noFill/>
        </p:spPr>
        <p:txBody>
          <a:bodyPr wrap="square" rtlCol="0">
            <a:spAutoFit/>
          </a:bodyPr>
          <a:lstStyle/>
          <a:p>
            <a:r>
              <a:rPr lang="en-GB" sz="1100" b="1" dirty="0">
                <a:solidFill>
                  <a:schemeClr val="bg1">
                    <a:lumMod val="65000"/>
                  </a:schemeClr>
                </a:solidFill>
              </a:rPr>
              <a:t>various text editors:</a:t>
            </a:r>
          </a:p>
        </p:txBody>
      </p:sp>
      <p:pic>
        <p:nvPicPr>
          <p:cNvPr id="47" name="Graphic 46" descr="Arrow Right with solid fill">
            <a:extLst>
              <a:ext uri="{FF2B5EF4-FFF2-40B4-BE49-F238E27FC236}">
                <a16:creationId xmlns:a16="http://schemas.microsoft.com/office/drawing/2014/main" id="{C6628163-E9FC-C5C2-F154-2C8498ECAB2E}"/>
              </a:ext>
            </a:extLst>
          </p:cNvPr>
          <p:cNvPicPr preferRelativeResize="0">
            <a:picLocks/>
          </p:cNvPicPr>
          <p:nvPr/>
        </p:nvPicPr>
        <p:blipFill>
          <a:blip r:embed="rId15">
            <a:extLst>
              <a:ext uri="{96DAC541-7B7A-43D3-8B79-37D633B846F1}">
                <asvg:svgBlip xmlns:asvg="http://schemas.microsoft.com/office/drawing/2016/SVG/main" r:embed="rId16"/>
              </a:ext>
            </a:extLst>
          </a:blip>
          <a:stretch>
            <a:fillRect/>
          </a:stretch>
        </p:blipFill>
        <p:spPr>
          <a:xfrm rot="16200000">
            <a:off x="7798450" y="3278919"/>
            <a:ext cx="289138" cy="540000"/>
          </a:xfrm>
          <a:prstGeom prst="rect">
            <a:avLst/>
          </a:prstGeom>
        </p:spPr>
      </p:pic>
      <p:pic>
        <p:nvPicPr>
          <p:cNvPr id="48" name="Graphic 47" descr="Arrow Right with solid fill">
            <a:extLst>
              <a:ext uri="{FF2B5EF4-FFF2-40B4-BE49-F238E27FC236}">
                <a16:creationId xmlns:a16="http://schemas.microsoft.com/office/drawing/2014/main" id="{C58A6754-5DAA-607C-12BB-CE6DB8A25103}"/>
              </a:ext>
            </a:extLst>
          </p:cNvPr>
          <p:cNvPicPr preferRelativeResize="0">
            <a:picLocks/>
          </p:cNvPicPr>
          <p:nvPr/>
        </p:nvPicPr>
        <p:blipFill>
          <a:blip r:embed="rId15">
            <a:extLst>
              <a:ext uri="{96DAC541-7B7A-43D3-8B79-37D633B846F1}">
                <asvg:svgBlip xmlns:asvg="http://schemas.microsoft.com/office/drawing/2016/SVG/main" r:embed="rId16"/>
              </a:ext>
            </a:extLst>
          </a:blip>
          <a:stretch>
            <a:fillRect/>
          </a:stretch>
        </p:blipFill>
        <p:spPr>
          <a:xfrm rot="5400000">
            <a:off x="7805902" y="1488391"/>
            <a:ext cx="288000" cy="540000"/>
          </a:xfrm>
          <a:prstGeom prst="rect">
            <a:avLst/>
          </a:prstGeom>
        </p:spPr>
      </p:pic>
      <p:pic>
        <p:nvPicPr>
          <p:cNvPr id="2" name="Picture 1">
            <a:extLst>
              <a:ext uri="{FF2B5EF4-FFF2-40B4-BE49-F238E27FC236}">
                <a16:creationId xmlns:a16="http://schemas.microsoft.com/office/drawing/2014/main" id="{D73C6DDD-AC29-6C1E-B181-8092431398E5}"/>
              </a:ext>
            </a:extLst>
          </p:cNvPr>
          <p:cNvPicPr>
            <a:picLocks noChangeAspect="1"/>
          </p:cNvPicPr>
          <p:nvPr/>
        </p:nvPicPr>
        <p:blipFill>
          <a:blip r:embed="rId22"/>
          <a:stretch>
            <a:fillRect/>
          </a:stretch>
        </p:blipFill>
        <p:spPr>
          <a:xfrm>
            <a:off x="4429360" y="1798510"/>
            <a:ext cx="4479508" cy="2976630"/>
          </a:xfrm>
          <a:prstGeom prst="rect">
            <a:avLst/>
          </a:prstGeom>
        </p:spPr>
      </p:pic>
    </p:spTree>
    <p:extLst>
      <p:ext uri="{BB962C8B-B14F-4D97-AF65-F5344CB8AC3E}">
        <p14:creationId xmlns:p14="http://schemas.microsoft.com/office/powerpoint/2010/main" val="196892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9"/>
                                        </p:tgtEl>
                                      </p:cBhvr>
                                    </p:animEffect>
                                    <p:anim calcmode="lin" valueType="num">
                                      <p:cBhvr>
                                        <p:cTn id="7" dur="1000"/>
                                        <p:tgtEl>
                                          <p:spTgt spid="9"/>
                                        </p:tgtEl>
                                        <p:attrNameLst>
                                          <p:attrName>ppt_x</p:attrName>
                                        </p:attrNameLst>
                                      </p:cBhvr>
                                      <p:tavLst>
                                        <p:tav tm="0">
                                          <p:val>
                                            <p:strVal val="ppt_x"/>
                                          </p:val>
                                        </p:tav>
                                        <p:tav tm="100000">
                                          <p:val>
                                            <p:strVal val="ppt_x"/>
                                          </p:val>
                                        </p:tav>
                                      </p:tavLst>
                                    </p:anim>
                                    <p:anim calcmode="lin" valueType="num">
                                      <p:cBhvr>
                                        <p:cTn id="8" dur="1000"/>
                                        <p:tgtEl>
                                          <p:spTgt spid="9"/>
                                        </p:tgtEl>
                                        <p:attrNameLst>
                                          <p:attrName>ppt_y</p:attrName>
                                        </p:attrNameLst>
                                      </p:cBhvr>
                                      <p:tavLst>
                                        <p:tav tm="0">
                                          <p:val>
                                            <p:strVal val="ppt_y"/>
                                          </p:val>
                                        </p:tav>
                                        <p:tav tm="100000">
                                          <p:val>
                                            <p:strVal val="ppt_y+.1"/>
                                          </p:val>
                                        </p:tav>
                                      </p:tavLst>
                                    </p:anim>
                                    <p:set>
                                      <p:cBhvr>
                                        <p:cTn id="9" dur="1" fill="hold">
                                          <p:stCondLst>
                                            <p:cond delay="999"/>
                                          </p:stCondLst>
                                        </p:cTn>
                                        <p:tgtEl>
                                          <p:spTgt spid="9"/>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11"/>
                                        </p:tgtEl>
                                      </p:cBhvr>
                                    </p:animEffect>
                                    <p:anim calcmode="lin" valueType="num">
                                      <p:cBhvr>
                                        <p:cTn id="12" dur="1000"/>
                                        <p:tgtEl>
                                          <p:spTgt spid="11"/>
                                        </p:tgtEl>
                                        <p:attrNameLst>
                                          <p:attrName>ppt_x</p:attrName>
                                        </p:attrNameLst>
                                      </p:cBhvr>
                                      <p:tavLst>
                                        <p:tav tm="0">
                                          <p:val>
                                            <p:strVal val="ppt_x"/>
                                          </p:val>
                                        </p:tav>
                                        <p:tav tm="100000">
                                          <p:val>
                                            <p:strVal val="ppt_x"/>
                                          </p:val>
                                        </p:tav>
                                      </p:tavLst>
                                    </p:anim>
                                    <p:anim calcmode="lin" valueType="num">
                                      <p:cBhvr>
                                        <p:cTn id="13" dur="1000"/>
                                        <p:tgtEl>
                                          <p:spTgt spid="11"/>
                                        </p:tgtEl>
                                        <p:attrNameLst>
                                          <p:attrName>ppt_y</p:attrName>
                                        </p:attrNameLst>
                                      </p:cBhvr>
                                      <p:tavLst>
                                        <p:tav tm="0">
                                          <p:val>
                                            <p:strVal val="ppt_y"/>
                                          </p:val>
                                        </p:tav>
                                        <p:tav tm="100000">
                                          <p:val>
                                            <p:strVal val="ppt_y+.1"/>
                                          </p:val>
                                        </p:tav>
                                      </p:tavLst>
                                    </p:anim>
                                    <p:set>
                                      <p:cBhvr>
                                        <p:cTn id="14" dur="1" fill="hold">
                                          <p:stCondLst>
                                            <p:cond delay="999"/>
                                          </p:stCondLst>
                                        </p:cTn>
                                        <p:tgtEl>
                                          <p:spTgt spid="11"/>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1026"/>
                                        </p:tgtEl>
                                      </p:cBhvr>
                                    </p:animEffect>
                                    <p:anim calcmode="lin" valueType="num">
                                      <p:cBhvr>
                                        <p:cTn id="17" dur="1000"/>
                                        <p:tgtEl>
                                          <p:spTgt spid="1026"/>
                                        </p:tgtEl>
                                        <p:attrNameLst>
                                          <p:attrName>ppt_x</p:attrName>
                                        </p:attrNameLst>
                                      </p:cBhvr>
                                      <p:tavLst>
                                        <p:tav tm="0">
                                          <p:val>
                                            <p:strVal val="ppt_x"/>
                                          </p:val>
                                        </p:tav>
                                        <p:tav tm="100000">
                                          <p:val>
                                            <p:strVal val="ppt_x"/>
                                          </p:val>
                                        </p:tav>
                                      </p:tavLst>
                                    </p:anim>
                                    <p:anim calcmode="lin" valueType="num">
                                      <p:cBhvr>
                                        <p:cTn id="18" dur="1000"/>
                                        <p:tgtEl>
                                          <p:spTgt spid="1026"/>
                                        </p:tgtEl>
                                        <p:attrNameLst>
                                          <p:attrName>ppt_y</p:attrName>
                                        </p:attrNameLst>
                                      </p:cBhvr>
                                      <p:tavLst>
                                        <p:tav tm="0">
                                          <p:val>
                                            <p:strVal val="ppt_y"/>
                                          </p:val>
                                        </p:tav>
                                        <p:tav tm="100000">
                                          <p:val>
                                            <p:strVal val="ppt_y+.1"/>
                                          </p:val>
                                        </p:tav>
                                      </p:tavLst>
                                    </p:anim>
                                    <p:set>
                                      <p:cBhvr>
                                        <p:cTn id="19" dur="1" fill="hold">
                                          <p:stCondLst>
                                            <p:cond delay="999"/>
                                          </p:stCondLst>
                                        </p:cTn>
                                        <p:tgtEl>
                                          <p:spTgt spid="1026"/>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23"/>
                                        </p:tgtEl>
                                      </p:cBhvr>
                                    </p:animEffect>
                                    <p:anim calcmode="lin" valueType="num">
                                      <p:cBhvr>
                                        <p:cTn id="22" dur="1000"/>
                                        <p:tgtEl>
                                          <p:spTgt spid="23"/>
                                        </p:tgtEl>
                                        <p:attrNameLst>
                                          <p:attrName>ppt_x</p:attrName>
                                        </p:attrNameLst>
                                      </p:cBhvr>
                                      <p:tavLst>
                                        <p:tav tm="0">
                                          <p:val>
                                            <p:strVal val="ppt_x"/>
                                          </p:val>
                                        </p:tav>
                                        <p:tav tm="100000">
                                          <p:val>
                                            <p:strVal val="ppt_x"/>
                                          </p:val>
                                        </p:tav>
                                      </p:tavLst>
                                    </p:anim>
                                    <p:anim calcmode="lin" valueType="num">
                                      <p:cBhvr>
                                        <p:cTn id="23" dur="1000"/>
                                        <p:tgtEl>
                                          <p:spTgt spid="23"/>
                                        </p:tgtEl>
                                        <p:attrNameLst>
                                          <p:attrName>ppt_y</p:attrName>
                                        </p:attrNameLst>
                                      </p:cBhvr>
                                      <p:tavLst>
                                        <p:tav tm="0">
                                          <p:val>
                                            <p:strVal val="ppt_y"/>
                                          </p:val>
                                        </p:tav>
                                        <p:tav tm="100000">
                                          <p:val>
                                            <p:strVal val="ppt_y+.1"/>
                                          </p:val>
                                        </p:tav>
                                      </p:tavLst>
                                    </p:anim>
                                    <p:set>
                                      <p:cBhvr>
                                        <p:cTn id="24" dur="1" fill="hold">
                                          <p:stCondLst>
                                            <p:cond delay="999"/>
                                          </p:stCondLst>
                                        </p:cTn>
                                        <p:tgtEl>
                                          <p:spTgt spid="23"/>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26"/>
                                        </p:tgtEl>
                                      </p:cBhvr>
                                    </p:animEffect>
                                    <p:anim calcmode="lin" valueType="num">
                                      <p:cBhvr>
                                        <p:cTn id="27" dur="1000"/>
                                        <p:tgtEl>
                                          <p:spTgt spid="26"/>
                                        </p:tgtEl>
                                        <p:attrNameLst>
                                          <p:attrName>ppt_x</p:attrName>
                                        </p:attrNameLst>
                                      </p:cBhvr>
                                      <p:tavLst>
                                        <p:tav tm="0">
                                          <p:val>
                                            <p:strVal val="ppt_x"/>
                                          </p:val>
                                        </p:tav>
                                        <p:tav tm="100000">
                                          <p:val>
                                            <p:strVal val="ppt_x"/>
                                          </p:val>
                                        </p:tav>
                                      </p:tavLst>
                                    </p:anim>
                                    <p:anim calcmode="lin" valueType="num">
                                      <p:cBhvr>
                                        <p:cTn id="28" dur="1000"/>
                                        <p:tgtEl>
                                          <p:spTgt spid="26"/>
                                        </p:tgtEl>
                                        <p:attrNameLst>
                                          <p:attrName>ppt_y</p:attrName>
                                        </p:attrNameLst>
                                      </p:cBhvr>
                                      <p:tavLst>
                                        <p:tav tm="0">
                                          <p:val>
                                            <p:strVal val="ppt_y"/>
                                          </p:val>
                                        </p:tav>
                                        <p:tav tm="100000">
                                          <p:val>
                                            <p:strVal val="ppt_y+.1"/>
                                          </p:val>
                                        </p:tav>
                                      </p:tavLst>
                                    </p:anim>
                                    <p:set>
                                      <p:cBhvr>
                                        <p:cTn id="29" dur="1" fill="hold">
                                          <p:stCondLst>
                                            <p:cond delay="999"/>
                                          </p:stCondLst>
                                        </p:cTn>
                                        <p:tgtEl>
                                          <p:spTgt spid="26"/>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28"/>
                                        </p:tgtEl>
                                      </p:cBhvr>
                                    </p:animEffect>
                                    <p:anim calcmode="lin" valueType="num">
                                      <p:cBhvr>
                                        <p:cTn id="32" dur="1000"/>
                                        <p:tgtEl>
                                          <p:spTgt spid="28"/>
                                        </p:tgtEl>
                                        <p:attrNameLst>
                                          <p:attrName>ppt_x</p:attrName>
                                        </p:attrNameLst>
                                      </p:cBhvr>
                                      <p:tavLst>
                                        <p:tav tm="0">
                                          <p:val>
                                            <p:strVal val="ppt_x"/>
                                          </p:val>
                                        </p:tav>
                                        <p:tav tm="100000">
                                          <p:val>
                                            <p:strVal val="ppt_x"/>
                                          </p:val>
                                        </p:tav>
                                      </p:tavLst>
                                    </p:anim>
                                    <p:anim calcmode="lin" valueType="num">
                                      <p:cBhvr>
                                        <p:cTn id="33" dur="1000"/>
                                        <p:tgtEl>
                                          <p:spTgt spid="28"/>
                                        </p:tgtEl>
                                        <p:attrNameLst>
                                          <p:attrName>ppt_y</p:attrName>
                                        </p:attrNameLst>
                                      </p:cBhvr>
                                      <p:tavLst>
                                        <p:tav tm="0">
                                          <p:val>
                                            <p:strVal val="ppt_y"/>
                                          </p:val>
                                        </p:tav>
                                        <p:tav tm="100000">
                                          <p:val>
                                            <p:strVal val="ppt_y+.1"/>
                                          </p:val>
                                        </p:tav>
                                      </p:tavLst>
                                    </p:anim>
                                    <p:set>
                                      <p:cBhvr>
                                        <p:cTn id="34" dur="1" fill="hold">
                                          <p:stCondLst>
                                            <p:cond delay="999"/>
                                          </p:stCondLst>
                                        </p:cTn>
                                        <p:tgtEl>
                                          <p:spTgt spid="28"/>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1032"/>
                                        </p:tgtEl>
                                      </p:cBhvr>
                                    </p:animEffect>
                                    <p:anim calcmode="lin" valueType="num">
                                      <p:cBhvr>
                                        <p:cTn id="37" dur="1000"/>
                                        <p:tgtEl>
                                          <p:spTgt spid="1032"/>
                                        </p:tgtEl>
                                        <p:attrNameLst>
                                          <p:attrName>ppt_x</p:attrName>
                                        </p:attrNameLst>
                                      </p:cBhvr>
                                      <p:tavLst>
                                        <p:tav tm="0">
                                          <p:val>
                                            <p:strVal val="ppt_x"/>
                                          </p:val>
                                        </p:tav>
                                        <p:tav tm="100000">
                                          <p:val>
                                            <p:strVal val="ppt_x"/>
                                          </p:val>
                                        </p:tav>
                                      </p:tavLst>
                                    </p:anim>
                                    <p:anim calcmode="lin" valueType="num">
                                      <p:cBhvr>
                                        <p:cTn id="38" dur="1000"/>
                                        <p:tgtEl>
                                          <p:spTgt spid="1032"/>
                                        </p:tgtEl>
                                        <p:attrNameLst>
                                          <p:attrName>ppt_y</p:attrName>
                                        </p:attrNameLst>
                                      </p:cBhvr>
                                      <p:tavLst>
                                        <p:tav tm="0">
                                          <p:val>
                                            <p:strVal val="ppt_y"/>
                                          </p:val>
                                        </p:tav>
                                        <p:tav tm="100000">
                                          <p:val>
                                            <p:strVal val="ppt_y+.1"/>
                                          </p:val>
                                        </p:tav>
                                      </p:tavLst>
                                    </p:anim>
                                    <p:set>
                                      <p:cBhvr>
                                        <p:cTn id="39" dur="1" fill="hold">
                                          <p:stCondLst>
                                            <p:cond delay="999"/>
                                          </p:stCondLst>
                                        </p:cTn>
                                        <p:tgtEl>
                                          <p:spTgt spid="1032"/>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1034"/>
                                        </p:tgtEl>
                                      </p:cBhvr>
                                    </p:animEffect>
                                    <p:anim calcmode="lin" valueType="num">
                                      <p:cBhvr>
                                        <p:cTn id="42" dur="1000"/>
                                        <p:tgtEl>
                                          <p:spTgt spid="1034"/>
                                        </p:tgtEl>
                                        <p:attrNameLst>
                                          <p:attrName>ppt_x</p:attrName>
                                        </p:attrNameLst>
                                      </p:cBhvr>
                                      <p:tavLst>
                                        <p:tav tm="0">
                                          <p:val>
                                            <p:strVal val="ppt_x"/>
                                          </p:val>
                                        </p:tav>
                                        <p:tav tm="100000">
                                          <p:val>
                                            <p:strVal val="ppt_x"/>
                                          </p:val>
                                        </p:tav>
                                      </p:tavLst>
                                    </p:anim>
                                    <p:anim calcmode="lin" valueType="num">
                                      <p:cBhvr>
                                        <p:cTn id="43" dur="1000"/>
                                        <p:tgtEl>
                                          <p:spTgt spid="1034"/>
                                        </p:tgtEl>
                                        <p:attrNameLst>
                                          <p:attrName>ppt_y</p:attrName>
                                        </p:attrNameLst>
                                      </p:cBhvr>
                                      <p:tavLst>
                                        <p:tav tm="0">
                                          <p:val>
                                            <p:strVal val="ppt_y"/>
                                          </p:val>
                                        </p:tav>
                                        <p:tav tm="100000">
                                          <p:val>
                                            <p:strVal val="ppt_y+.1"/>
                                          </p:val>
                                        </p:tav>
                                      </p:tavLst>
                                    </p:anim>
                                    <p:set>
                                      <p:cBhvr>
                                        <p:cTn id="44" dur="1" fill="hold">
                                          <p:stCondLst>
                                            <p:cond delay="999"/>
                                          </p:stCondLst>
                                        </p:cTn>
                                        <p:tgtEl>
                                          <p:spTgt spid="1034"/>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1036"/>
                                        </p:tgtEl>
                                      </p:cBhvr>
                                    </p:animEffect>
                                    <p:anim calcmode="lin" valueType="num">
                                      <p:cBhvr>
                                        <p:cTn id="47" dur="1000"/>
                                        <p:tgtEl>
                                          <p:spTgt spid="1036"/>
                                        </p:tgtEl>
                                        <p:attrNameLst>
                                          <p:attrName>ppt_x</p:attrName>
                                        </p:attrNameLst>
                                      </p:cBhvr>
                                      <p:tavLst>
                                        <p:tav tm="0">
                                          <p:val>
                                            <p:strVal val="ppt_x"/>
                                          </p:val>
                                        </p:tav>
                                        <p:tav tm="100000">
                                          <p:val>
                                            <p:strVal val="ppt_x"/>
                                          </p:val>
                                        </p:tav>
                                      </p:tavLst>
                                    </p:anim>
                                    <p:anim calcmode="lin" valueType="num">
                                      <p:cBhvr>
                                        <p:cTn id="48" dur="1000"/>
                                        <p:tgtEl>
                                          <p:spTgt spid="1036"/>
                                        </p:tgtEl>
                                        <p:attrNameLst>
                                          <p:attrName>ppt_y</p:attrName>
                                        </p:attrNameLst>
                                      </p:cBhvr>
                                      <p:tavLst>
                                        <p:tav tm="0">
                                          <p:val>
                                            <p:strVal val="ppt_y"/>
                                          </p:val>
                                        </p:tav>
                                        <p:tav tm="100000">
                                          <p:val>
                                            <p:strVal val="ppt_y+.1"/>
                                          </p:val>
                                        </p:tav>
                                      </p:tavLst>
                                    </p:anim>
                                    <p:set>
                                      <p:cBhvr>
                                        <p:cTn id="49" dur="1" fill="hold">
                                          <p:stCondLst>
                                            <p:cond delay="999"/>
                                          </p:stCondLst>
                                        </p:cTn>
                                        <p:tgtEl>
                                          <p:spTgt spid="1036"/>
                                        </p:tgtEl>
                                        <p:attrNameLst>
                                          <p:attrName>style.visibility</p:attrName>
                                        </p:attrNameLst>
                                      </p:cBhvr>
                                      <p:to>
                                        <p:strVal val="hidden"/>
                                      </p:to>
                                    </p:set>
                                  </p:childTnLst>
                                </p:cTn>
                              </p:par>
                              <p:par>
                                <p:cTn id="50" presetID="42" presetClass="exit" presetSubtype="0" fill="hold" grpId="0" nodeType="withEffect">
                                  <p:stCondLst>
                                    <p:cond delay="0"/>
                                  </p:stCondLst>
                                  <p:childTnLst>
                                    <p:animEffect transition="out" filter="fade">
                                      <p:cBhvr>
                                        <p:cTn id="51" dur="1000"/>
                                        <p:tgtEl>
                                          <p:spTgt spid="29"/>
                                        </p:tgtEl>
                                      </p:cBhvr>
                                    </p:animEffect>
                                    <p:anim calcmode="lin" valueType="num">
                                      <p:cBhvr>
                                        <p:cTn id="52" dur="1000"/>
                                        <p:tgtEl>
                                          <p:spTgt spid="29"/>
                                        </p:tgtEl>
                                        <p:attrNameLst>
                                          <p:attrName>ppt_x</p:attrName>
                                        </p:attrNameLst>
                                      </p:cBhvr>
                                      <p:tavLst>
                                        <p:tav tm="0">
                                          <p:val>
                                            <p:strVal val="ppt_x"/>
                                          </p:val>
                                        </p:tav>
                                        <p:tav tm="100000">
                                          <p:val>
                                            <p:strVal val="ppt_x"/>
                                          </p:val>
                                        </p:tav>
                                      </p:tavLst>
                                    </p:anim>
                                    <p:anim calcmode="lin" valueType="num">
                                      <p:cBhvr>
                                        <p:cTn id="53" dur="1000"/>
                                        <p:tgtEl>
                                          <p:spTgt spid="29"/>
                                        </p:tgtEl>
                                        <p:attrNameLst>
                                          <p:attrName>ppt_y</p:attrName>
                                        </p:attrNameLst>
                                      </p:cBhvr>
                                      <p:tavLst>
                                        <p:tav tm="0">
                                          <p:val>
                                            <p:strVal val="ppt_y"/>
                                          </p:val>
                                        </p:tav>
                                        <p:tav tm="100000">
                                          <p:val>
                                            <p:strVal val="ppt_y+.1"/>
                                          </p:val>
                                        </p:tav>
                                      </p:tavLst>
                                    </p:anim>
                                    <p:set>
                                      <p:cBhvr>
                                        <p:cTn id="54" dur="1" fill="hold">
                                          <p:stCondLst>
                                            <p:cond delay="999"/>
                                          </p:stCondLst>
                                        </p:cTn>
                                        <p:tgtEl>
                                          <p:spTgt spid="29"/>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000"/>
                                        <p:tgtEl>
                                          <p:spTgt spid="34"/>
                                        </p:tgtEl>
                                      </p:cBhvr>
                                    </p:animEffect>
                                    <p:anim calcmode="lin" valueType="num">
                                      <p:cBhvr>
                                        <p:cTn id="57" dur="1000"/>
                                        <p:tgtEl>
                                          <p:spTgt spid="34"/>
                                        </p:tgtEl>
                                        <p:attrNameLst>
                                          <p:attrName>ppt_x</p:attrName>
                                        </p:attrNameLst>
                                      </p:cBhvr>
                                      <p:tavLst>
                                        <p:tav tm="0">
                                          <p:val>
                                            <p:strVal val="ppt_x"/>
                                          </p:val>
                                        </p:tav>
                                        <p:tav tm="100000">
                                          <p:val>
                                            <p:strVal val="ppt_x"/>
                                          </p:val>
                                        </p:tav>
                                      </p:tavLst>
                                    </p:anim>
                                    <p:anim calcmode="lin" valueType="num">
                                      <p:cBhvr>
                                        <p:cTn id="58" dur="1000"/>
                                        <p:tgtEl>
                                          <p:spTgt spid="34"/>
                                        </p:tgtEl>
                                        <p:attrNameLst>
                                          <p:attrName>ppt_y</p:attrName>
                                        </p:attrNameLst>
                                      </p:cBhvr>
                                      <p:tavLst>
                                        <p:tav tm="0">
                                          <p:val>
                                            <p:strVal val="ppt_y"/>
                                          </p:val>
                                        </p:tav>
                                        <p:tav tm="100000">
                                          <p:val>
                                            <p:strVal val="ppt_y+.1"/>
                                          </p:val>
                                        </p:tav>
                                      </p:tavLst>
                                    </p:anim>
                                    <p:set>
                                      <p:cBhvr>
                                        <p:cTn id="59" dur="1" fill="hold">
                                          <p:stCondLst>
                                            <p:cond delay="999"/>
                                          </p:stCondLst>
                                        </p:cTn>
                                        <p:tgtEl>
                                          <p:spTgt spid="34"/>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000"/>
                                        <p:tgtEl>
                                          <p:spTgt spid="37"/>
                                        </p:tgtEl>
                                      </p:cBhvr>
                                    </p:animEffect>
                                    <p:anim calcmode="lin" valueType="num">
                                      <p:cBhvr>
                                        <p:cTn id="62" dur="1000"/>
                                        <p:tgtEl>
                                          <p:spTgt spid="37"/>
                                        </p:tgtEl>
                                        <p:attrNameLst>
                                          <p:attrName>ppt_x</p:attrName>
                                        </p:attrNameLst>
                                      </p:cBhvr>
                                      <p:tavLst>
                                        <p:tav tm="0">
                                          <p:val>
                                            <p:strVal val="ppt_x"/>
                                          </p:val>
                                        </p:tav>
                                        <p:tav tm="100000">
                                          <p:val>
                                            <p:strVal val="ppt_x"/>
                                          </p:val>
                                        </p:tav>
                                      </p:tavLst>
                                    </p:anim>
                                    <p:anim calcmode="lin" valueType="num">
                                      <p:cBhvr>
                                        <p:cTn id="63" dur="1000"/>
                                        <p:tgtEl>
                                          <p:spTgt spid="37"/>
                                        </p:tgtEl>
                                        <p:attrNameLst>
                                          <p:attrName>ppt_y</p:attrName>
                                        </p:attrNameLst>
                                      </p:cBhvr>
                                      <p:tavLst>
                                        <p:tav tm="0">
                                          <p:val>
                                            <p:strVal val="ppt_y"/>
                                          </p:val>
                                        </p:tav>
                                        <p:tav tm="100000">
                                          <p:val>
                                            <p:strVal val="ppt_y+.1"/>
                                          </p:val>
                                        </p:tav>
                                      </p:tavLst>
                                    </p:anim>
                                    <p:set>
                                      <p:cBhvr>
                                        <p:cTn id="64" dur="1" fill="hold">
                                          <p:stCondLst>
                                            <p:cond delay="999"/>
                                          </p:stCondLst>
                                        </p:cTn>
                                        <p:tgtEl>
                                          <p:spTgt spid="37"/>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38"/>
                                        </p:tgtEl>
                                      </p:cBhvr>
                                    </p:animEffect>
                                    <p:anim calcmode="lin" valueType="num">
                                      <p:cBhvr>
                                        <p:cTn id="67" dur="1000"/>
                                        <p:tgtEl>
                                          <p:spTgt spid="38"/>
                                        </p:tgtEl>
                                        <p:attrNameLst>
                                          <p:attrName>ppt_x</p:attrName>
                                        </p:attrNameLst>
                                      </p:cBhvr>
                                      <p:tavLst>
                                        <p:tav tm="0">
                                          <p:val>
                                            <p:strVal val="ppt_x"/>
                                          </p:val>
                                        </p:tav>
                                        <p:tav tm="100000">
                                          <p:val>
                                            <p:strVal val="ppt_x"/>
                                          </p:val>
                                        </p:tav>
                                      </p:tavLst>
                                    </p:anim>
                                    <p:anim calcmode="lin" valueType="num">
                                      <p:cBhvr>
                                        <p:cTn id="68" dur="1000"/>
                                        <p:tgtEl>
                                          <p:spTgt spid="38"/>
                                        </p:tgtEl>
                                        <p:attrNameLst>
                                          <p:attrName>ppt_y</p:attrName>
                                        </p:attrNameLst>
                                      </p:cBhvr>
                                      <p:tavLst>
                                        <p:tav tm="0">
                                          <p:val>
                                            <p:strVal val="ppt_y"/>
                                          </p:val>
                                        </p:tav>
                                        <p:tav tm="100000">
                                          <p:val>
                                            <p:strVal val="ppt_y+.1"/>
                                          </p:val>
                                        </p:tav>
                                      </p:tavLst>
                                    </p:anim>
                                    <p:set>
                                      <p:cBhvr>
                                        <p:cTn id="69" dur="1" fill="hold">
                                          <p:stCondLst>
                                            <p:cond delay="999"/>
                                          </p:stCondLst>
                                        </p:cTn>
                                        <p:tgtEl>
                                          <p:spTgt spid="38"/>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1038"/>
                                        </p:tgtEl>
                                      </p:cBhvr>
                                    </p:animEffect>
                                    <p:anim calcmode="lin" valueType="num">
                                      <p:cBhvr>
                                        <p:cTn id="72" dur="1000"/>
                                        <p:tgtEl>
                                          <p:spTgt spid="1038"/>
                                        </p:tgtEl>
                                        <p:attrNameLst>
                                          <p:attrName>ppt_x</p:attrName>
                                        </p:attrNameLst>
                                      </p:cBhvr>
                                      <p:tavLst>
                                        <p:tav tm="0">
                                          <p:val>
                                            <p:strVal val="ppt_x"/>
                                          </p:val>
                                        </p:tav>
                                        <p:tav tm="100000">
                                          <p:val>
                                            <p:strVal val="ppt_x"/>
                                          </p:val>
                                        </p:tav>
                                      </p:tavLst>
                                    </p:anim>
                                    <p:anim calcmode="lin" valueType="num">
                                      <p:cBhvr>
                                        <p:cTn id="73" dur="1000"/>
                                        <p:tgtEl>
                                          <p:spTgt spid="1038"/>
                                        </p:tgtEl>
                                        <p:attrNameLst>
                                          <p:attrName>ppt_y</p:attrName>
                                        </p:attrNameLst>
                                      </p:cBhvr>
                                      <p:tavLst>
                                        <p:tav tm="0">
                                          <p:val>
                                            <p:strVal val="ppt_y"/>
                                          </p:val>
                                        </p:tav>
                                        <p:tav tm="100000">
                                          <p:val>
                                            <p:strVal val="ppt_y+.1"/>
                                          </p:val>
                                        </p:tav>
                                      </p:tavLst>
                                    </p:anim>
                                    <p:set>
                                      <p:cBhvr>
                                        <p:cTn id="74" dur="1" fill="hold">
                                          <p:stCondLst>
                                            <p:cond delay="999"/>
                                          </p:stCondLst>
                                        </p:cTn>
                                        <p:tgtEl>
                                          <p:spTgt spid="1038"/>
                                        </p:tgtEl>
                                        <p:attrNameLst>
                                          <p:attrName>style.visibility</p:attrName>
                                        </p:attrNameLst>
                                      </p:cBhvr>
                                      <p:to>
                                        <p:strVal val="hidden"/>
                                      </p:to>
                                    </p:set>
                                  </p:childTnLst>
                                </p:cTn>
                              </p:par>
                              <p:par>
                                <p:cTn id="75" presetID="42" presetClass="exit" presetSubtype="0" fill="hold" nodeType="withEffect">
                                  <p:stCondLst>
                                    <p:cond delay="0"/>
                                  </p:stCondLst>
                                  <p:childTnLst>
                                    <p:animEffect transition="out" filter="fade">
                                      <p:cBhvr>
                                        <p:cTn id="76" dur="1000"/>
                                        <p:tgtEl>
                                          <p:spTgt spid="1040"/>
                                        </p:tgtEl>
                                      </p:cBhvr>
                                    </p:animEffect>
                                    <p:anim calcmode="lin" valueType="num">
                                      <p:cBhvr>
                                        <p:cTn id="77" dur="1000"/>
                                        <p:tgtEl>
                                          <p:spTgt spid="1040"/>
                                        </p:tgtEl>
                                        <p:attrNameLst>
                                          <p:attrName>ppt_x</p:attrName>
                                        </p:attrNameLst>
                                      </p:cBhvr>
                                      <p:tavLst>
                                        <p:tav tm="0">
                                          <p:val>
                                            <p:strVal val="ppt_x"/>
                                          </p:val>
                                        </p:tav>
                                        <p:tav tm="100000">
                                          <p:val>
                                            <p:strVal val="ppt_x"/>
                                          </p:val>
                                        </p:tav>
                                      </p:tavLst>
                                    </p:anim>
                                    <p:anim calcmode="lin" valueType="num">
                                      <p:cBhvr>
                                        <p:cTn id="78" dur="1000"/>
                                        <p:tgtEl>
                                          <p:spTgt spid="1040"/>
                                        </p:tgtEl>
                                        <p:attrNameLst>
                                          <p:attrName>ppt_y</p:attrName>
                                        </p:attrNameLst>
                                      </p:cBhvr>
                                      <p:tavLst>
                                        <p:tav tm="0">
                                          <p:val>
                                            <p:strVal val="ppt_y"/>
                                          </p:val>
                                        </p:tav>
                                        <p:tav tm="100000">
                                          <p:val>
                                            <p:strVal val="ppt_y+.1"/>
                                          </p:val>
                                        </p:tav>
                                      </p:tavLst>
                                    </p:anim>
                                    <p:set>
                                      <p:cBhvr>
                                        <p:cTn id="79" dur="1" fill="hold">
                                          <p:stCondLst>
                                            <p:cond delay="999"/>
                                          </p:stCondLst>
                                        </p:cTn>
                                        <p:tgtEl>
                                          <p:spTgt spid="1040"/>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1000"/>
                                        <p:tgtEl>
                                          <p:spTgt spid="42"/>
                                        </p:tgtEl>
                                      </p:cBhvr>
                                    </p:animEffect>
                                    <p:anim calcmode="lin" valueType="num">
                                      <p:cBhvr>
                                        <p:cTn id="82" dur="1000"/>
                                        <p:tgtEl>
                                          <p:spTgt spid="42"/>
                                        </p:tgtEl>
                                        <p:attrNameLst>
                                          <p:attrName>ppt_x</p:attrName>
                                        </p:attrNameLst>
                                      </p:cBhvr>
                                      <p:tavLst>
                                        <p:tav tm="0">
                                          <p:val>
                                            <p:strVal val="ppt_x"/>
                                          </p:val>
                                        </p:tav>
                                        <p:tav tm="100000">
                                          <p:val>
                                            <p:strVal val="ppt_x"/>
                                          </p:val>
                                        </p:tav>
                                      </p:tavLst>
                                    </p:anim>
                                    <p:anim calcmode="lin" valueType="num">
                                      <p:cBhvr>
                                        <p:cTn id="83" dur="1000"/>
                                        <p:tgtEl>
                                          <p:spTgt spid="42"/>
                                        </p:tgtEl>
                                        <p:attrNameLst>
                                          <p:attrName>ppt_y</p:attrName>
                                        </p:attrNameLst>
                                      </p:cBhvr>
                                      <p:tavLst>
                                        <p:tav tm="0">
                                          <p:val>
                                            <p:strVal val="ppt_y"/>
                                          </p:val>
                                        </p:tav>
                                        <p:tav tm="100000">
                                          <p:val>
                                            <p:strVal val="ppt_y+.1"/>
                                          </p:val>
                                        </p:tav>
                                      </p:tavLst>
                                    </p:anim>
                                    <p:set>
                                      <p:cBhvr>
                                        <p:cTn id="84" dur="1" fill="hold">
                                          <p:stCondLst>
                                            <p:cond delay="999"/>
                                          </p:stCondLst>
                                        </p:cTn>
                                        <p:tgtEl>
                                          <p:spTgt spid="42"/>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1000"/>
                                        <p:tgtEl>
                                          <p:spTgt spid="43"/>
                                        </p:tgtEl>
                                      </p:cBhvr>
                                    </p:animEffect>
                                    <p:anim calcmode="lin" valueType="num">
                                      <p:cBhvr>
                                        <p:cTn id="87" dur="1000"/>
                                        <p:tgtEl>
                                          <p:spTgt spid="43"/>
                                        </p:tgtEl>
                                        <p:attrNameLst>
                                          <p:attrName>ppt_x</p:attrName>
                                        </p:attrNameLst>
                                      </p:cBhvr>
                                      <p:tavLst>
                                        <p:tav tm="0">
                                          <p:val>
                                            <p:strVal val="ppt_x"/>
                                          </p:val>
                                        </p:tav>
                                        <p:tav tm="100000">
                                          <p:val>
                                            <p:strVal val="ppt_x"/>
                                          </p:val>
                                        </p:tav>
                                      </p:tavLst>
                                    </p:anim>
                                    <p:anim calcmode="lin" valueType="num">
                                      <p:cBhvr>
                                        <p:cTn id="88" dur="1000"/>
                                        <p:tgtEl>
                                          <p:spTgt spid="43"/>
                                        </p:tgtEl>
                                        <p:attrNameLst>
                                          <p:attrName>ppt_y</p:attrName>
                                        </p:attrNameLst>
                                      </p:cBhvr>
                                      <p:tavLst>
                                        <p:tav tm="0">
                                          <p:val>
                                            <p:strVal val="ppt_y"/>
                                          </p:val>
                                        </p:tav>
                                        <p:tav tm="100000">
                                          <p:val>
                                            <p:strVal val="ppt_y+.1"/>
                                          </p:val>
                                        </p:tav>
                                      </p:tavLst>
                                    </p:anim>
                                    <p:set>
                                      <p:cBhvr>
                                        <p:cTn id="89" dur="1" fill="hold">
                                          <p:stCondLst>
                                            <p:cond delay="999"/>
                                          </p:stCondLst>
                                        </p:cTn>
                                        <p:tgtEl>
                                          <p:spTgt spid="43"/>
                                        </p:tgtEl>
                                        <p:attrNameLst>
                                          <p:attrName>style.visibility</p:attrName>
                                        </p:attrNameLst>
                                      </p:cBhvr>
                                      <p:to>
                                        <p:strVal val="hidden"/>
                                      </p:to>
                                    </p:set>
                                  </p:childTnLst>
                                </p:cTn>
                              </p:par>
                              <p:par>
                                <p:cTn id="90" presetID="42" presetClass="exit" presetSubtype="0" fill="hold" grpId="0" nodeType="withEffect">
                                  <p:stCondLst>
                                    <p:cond delay="0"/>
                                  </p:stCondLst>
                                  <p:childTnLst>
                                    <p:animEffect transition="out" filter="fade">
                                      <p:cBhvr>
                                        <p:cTn id="91" dur="1000"/>
                                        <p:tgtEl>
                                          <p:spTgt spid="45"/>
                                        </p:tgtEl>
                                      </p:cBhvr>
                                    </p:animEffect>
                                    <p:anim calcmode="lin" valueType="num">
                                      <p:cBhvr>
                                        <p:cTn id="92" dur="1000"/>
                                        <p:tgtEl>
                                          <p:spTgt spid="45"/>
                                        </p:tgtEl>
                                        <p:attrNameLst>
                                          <p:attrName>ppt_x</p:attrName>
                                        </p:attrNameLst>
                                      </p:cBhvr>
                                      <p:tavLst>
                                        <p:tav tm="0">
                                          <p:val>
                                            <p:strVal val="ppt_x"/>
                                          </p:val>
                                        </p:tav>
                                        <p:tav tm="100000">
                                          <p:val>
                                            <p:strVal val="ppt_x"/>
                                          </p:val>
                                        </p:tav>
                                      </p:tavLst>
                                    </p:anim>
                                    <p:anim calcmode="lin" valueType="num">
                                      <p:cBhvr>
                                        <p:cTn id="93" dur="1000"/>
                                        <p:tgtEl>
                                          <p:spTgt spid="45"/>
                                        </p:tgtEl>
                                        <p:attrNameLst>
                                          <p:attrName>ppt_y</p:attrName>
                                        </p:attrNameLst>
                                      </p:cBhvr>
                                      <p:tavLst>
                                        <p:tav tm="0">
                                          <p:val>
                                            <p:strVal val="ppt_y"/>
                                          </p:val>
                                        </p:tav>
                                        <p:tav tm="100000">
                                          <p:val>
                                            <p:strVal val="ppt_y+.1"/>
                                          </p:val>
                                        </p:tav>
                                      </p:tavLst>
                                    </p:anim>
                                    <p:set>
                                      <p:cBhvr>
                                        <p:cTn id="94" dur="1" fill="hold">
                                          <p:stCondLst>
                                            <p:cond delay="999"/>
                                          </p:stCondLst>
                                        </p:cTn>
                                        <p:tgtEl>
                                          <p:spTgt spid="45"/>
                                        </p:tgtEl>
                                        <p:attrNameLst>
                                          <p:attrName>style.visibility</p:attrName>
                                        </p:attrNameLst>
                                      </p:cBhvr>
                                      <p:to>
                                        <p:strVal val="hidden"/>
                                      </p:to>
                                    </p:set>
                                  </p:childTnLst>
                                </p:cTn>
                              </p:par>
                              <p:par>
                                <p:cTn id="95" presetID="42" presetClass="exit" presetSubtype="0" fill="hold" grpId="0" nodeType="withEffect">
                                  <p:stCondLst>
                                    <p:cond delay="0"/>
                                  </p:stCondLst>
                                  <p:childTnLst>
                                    <p:animEffect transition="out" filter="fade">
                                      <p:cBhvr>
                                        <p:cTn id="96" dur="1000"/>
                                        <p:tgtEl>
                                          <p:spTgt spid="46"/>
                                        </p:tgtEl>
                                      </p:cBhvr>
                                    </p:animEffect>
                                    <p:anim calcmode="lin" valueType="num">
                                      <p:cBhvr>
                                        <p:cTn id="97" dur="1000"/>
                                        <p:tgtEl>
                                          <p:spTgt spid="46"/>
                                        </p:tgtEl>
                                        <p:attrNameLst>
                                          <p:attrName>ppt_x</p:attrName>
                                        </p:attrNameLst>
                                      </p:cBhvr>
                                      <p:tavLst>
                                        <p:tav tm="0">
                                          <p:val>
                                            <p:strVal val="ppt_x"/>
                                          </p:val>
                                        </p:tav>
                                        <p:tav tm="100000">
                                          <p:val>
                                            <p:strVal val="ppt_x"/>
                                          </p:val>
                                        </p:tav>
                                      </p:tavLst>
                                    </p:anim>
                                    <p:anim calcmode="lin" valueType="num">
                                      <p:cBhvr>
                                        <p:cTn id="98" dur="1000"/>
                                        <p:tgtEl>
                                          <p:spTgt spid="46"/>
                                        </p:tgtEl>
                                        <p:attrNameLst>
                                          <p:attrName>ppt_y</p:attrName>
                                        </p:attrNameLst>
                                      </p:cBhvr>
                                      <p:tavLst>
                                        <p:tav tm="0">
                                          <p:val>
                                            <p:strVal val="ppt_y"/>
                                          </p:val>
                                        </p:tav>
                                        <p:tav tm="100000">
                                          <p:val>
                                            <p:strVal val="ppt_y+.1"/>
                                          </p:val>
                                        </p:tav>
                                      </p:tavLst>
                                    </p:anim>
                                    <p:set>
                                      <p:cBhvr>
                                        <p:cTn id="99" dur="1" fill="hold">
                                          <p:stCondLst>
                                            <p:cond delay="999"/>
                                          </p:stCondLst>
                                        </p:cTn>
                                        <p:tgtEl>
                                          <p:spTgt spid="46"/>
                                        </p:tgtEl>
                                        <p:attrNameLst>
                                          <p:attrName>style.visibility</p:attrName>
                                        </p:attrNameLst>
                                      </p:cBhvr>
                                      <p:to>
                                        <p:strVal val="hidden"/>
                                      </p:to>
                                    </p:set>
                                  </p:childTnLst>
                                </p:cTn>
                              </p:par>
                              <p:par>
                                <p:cTn id="100" presetID="42" presetClass="exit" presetSubtype="0" fill="hold" nodeType="withEffect">
                                  <p:stCondLst>
                                    <p:cond delay="0"/>
                                  </p:stCondLst>
                                  <p:childTnLst>
                                    <p:animEffect transition="out" filter="fade">
                                      <p:cBhvr>
                                        <p:cTn id="101" dur="1000"/>
                                        <p:tgtEl>
                                          <p:spTgt spid="47"/>
                                        </p:tgtEl>
                                      </p:cBhvr>
                                    </p:animEffect>
                                    <p:anim calcmode="lin" valueType="num">
                                      <p:cBhvr>
                                        <p:cTn id="102" dur="1000"/>
                                        <p:tgtEl>
                                          <p:spTgt spid="47"/>
                                        </p:tgtEl>
                                        <p:attrNameLst>
                                          <p:attrName>ppt_x</p:attrName>
                                        </p:attrNameLst>
                                      </p:cBhvr>
                                      <p:tavLst>
                                        <p:tav tm="0">
                                          <p:val>
                                            <p:strVal val="ppt_x"/>
                                          </p:val>
                                        </p:tav>
                                        <p:tav tm="100000">
                                          <p:val>
                                            <p:strVal val="ppt_x"/>
                                          </p:val>
                                        </p:tav>
                                      </p:tavLst>
                                    </p:anim>
                                    <p:anim calcmode="lin" valueType="num">
                                      <p:cBhvr>
                                        <p:cTn id="103" dur="1000"/>
                                        <p:tgtEl>
                                          <p:spTgt spid="47"/>
                                        </p:tgtEl>
                                        <p:attrNameLst>
                                          <p:attrName>ppt_y</p:attrName>
                                        </p:attrNameLst>
                                      </p:cBhvr>
                                      <p:tavLst>
                                        <p:tav tm="0">
                                          <p:val>
                                            <p:strVal val="ppt_y"/>
                                          </p:val>
                                        </p:tav>
                                        <p:tav tm="100000">
                                          <p:val>
                                            <p:strVal val="ppt_y+.1"/>
                                          </p:val>
                                        </p:tav>
                                      </p:tavLst>
                                    </p:anim>
                                    <p:set>
                                      <p:cBhvr>
                                        <p:cTn id="104" dur="1" fill="hold">
                                          <p:stCondLst>
                                            <p:cond delay="999"/>
                                          </p:stCondLst>
                                        </p:cTn>
                                        <p:tgtEl>
                                          <p:spTgt spid="47"/>
                                        </p:tgtEl>
                                        <p:attrNameLst>
                                          <p:attrName>style.visibility</p:attrName>
                                        </p:attrNameLst>
                                      </p:cBhvr>
                                      <p:to>
                                        <p:strVal val="hidden"/>
                                      </p:to>
                                    </p:set>
                                  </p:childTnLst>
                                </p:cTn>
                              </p:par>
                              <p:par>
                                <p:cTn id="105" presetID="42" presetClass="exit" presetSubtype="0" fill="hold" nodeType="withEffect">
                                  <p:stCondLst>
                                    <p:cond delay="0"/>
                                  </p:stCondLst>
                                  <p:childTnLst>
                                    <p:animEffect transition="out" filter="fade">
                                      <p:cBhvr>
                                        <p:cTn id="106" dur="1000"/>
                                        <p:tgtEl>
                                          <p:spTgt spid="48"/>
                                        </p:tgtEl>
                                      </p:cBhvr>
                                    </p:animEffect>
                                    <p:anim calcmode="lin" valueType="num">
                                      <p:cBhvr>
                                        <p:cTn id="107" dur="1000"/>
                                        <p:tgtEl>
                                          <p:spTgt spid="48"/>
                                        </p:tgtEl>
                                        <p:attrNameLst>
                                          <p:attrName>ppt_x</p:attrName>
                                        </p:attrNameLst>
                                      </p:cBhvr>
                                      <p:tavLst>
                                        <p:tav tm="0">
                                          <p:val>
                                            <p:strVal val="ppt_x"/>
                                          </p:val>
                                        </p:tav>
                                        <p:tav tm="100000">
                                          <p:val>
                                            <p:strVal val="ppt_x"/>
                                          </p:val>
                                        </p:tav>
                                      </p:tavLst>
                                    </p:anim>
                                    <p:anim calcmode="lin" valueType="num">
                                      <p:cBhvr>
                                        <p:cTn id="108" dur="1000"/>
                                        <p:tgtEl>
                                          <p:spTgt spid="48"/>
                                        </p:tgtEl>
                                        <p:attrNameLst>
                                          <p:attrName>ppt_y</p:attrName>
                                        </p:attrNameLst>
                                      </p:cBhvr>
                                      <p:tavLst>
                                        <p:tav tm="0">
                                          <p:val>
                                            <p:strVal val="ppt_y"/>
                                          </p:val>
                                        </p:tav>
                                        <p:tav tm="100000">
                                          <p:val>
                                            <p:strVal val="ppt_y+.1"/>
                                          </p:val>
                                        </p:tav>
                                      </p:tavLst>
                                    </p:anim>
                                    <p:set>
                                      <p:cBhvr>
                                        <p:cTn id="109" dur="1" fill="hold">
                                          <p:stCondLst>
                                            <p:cond delay="999"/>
                                          </p:stCondLst>
                                        </p:cTn>
                                        <p:tgtEl>
                                          <p:spTgt spid="48"/>
                                        </p:tgtEl>
                                        <p:attrNameLst>
                                          <p:attrName>style.visibility</p:attrName>
                                        </p:attrNameLst>
                                      </p:cBhvr>
                                      <p:to>
                                        <p:strVal val="hidden"/>
                                      </p:to>
                                    </p:set>
                                  </p:childTnLst>
                                </p:cTn>
                              </p:par>
                              <p:par>
                                <p:cTn id="110" presetID="42" presetClass="exit" presetSubtype="0" fill="hold" grpId="0" nodeType="withEffect">
                                  <p:stCondLst>
                                    <p:cond delay="0"/>
                                  </p:stCondLst>
                                  <p:childTnLst>
                                    <p:animEffect transition="out" filter="fade">
                                      <p:cBhvr>
                                        <p:cTn id="111" dur="1000"/>
                                        <p:tgtEl>
                                          <p:spTgt spid="25"/>
                                        </p:tgtEl>
                                      </p:cBhvr>
                                    </p:animEffect>
                                    <p:anim calcmode="lin" valueType="num">
                                      <p:cBhvr>
                                        <p:cTn id="112" dur="1000"/>
                                        <p:tgtEl>
                                          <p:spTgt spid="25"/>
                                        </p:tgtEl>
                                        <p:attrNameLst>
                                          <p:attrName>ppt_x</p:attrName>
                                        </p:attrNameLst>
                                      </p:cBhvr>
                                      <p:tavLst>
                                        <p:tav tm="0">
                                          <p:val>
                                            <p:strVal val="ppt_x"/>
                                          </p:val>
                                        </p:tav>
                                        <p:tav tm="100000">
                                          <p:val>
                                            <p:strVal val="ppt_x"/>
                                          </p:val>
                                        </p:tav>
                                      </p:tavLst>
                                    </p:anim>
                                    <p:anim calcmode="lin" valueType="num">
                                      <p:cBhvr>
                                        <p:cTn id="113" dur="1000"/>
                                        <p:tgtEl>
                                          <p:spTgt spid="25"/>
                                        </p:tgtEl>
                                        <p:attrNameLst>
                                          <p:attrName>ppt_y</p:attrName>
                                        </p:attrNameLst>
                                      </p:cBhvr>
                                      <p:tavLst>
                                        <p:tav tm="0">
                                          <p:val>
                                            <p:strVal val="ppt_y"/>
                                          </p:val>
                                        </p:tav>
                                        <p:tav tm="100000">
                                          <p:val>
                                            <p:strVal val="ppt_y+.1"/>
                                          </p:val>
                                        </p:tav>
                                      </p:tavLst>
                                    </p:anim>
                                    <p:set>
                                      <p:cBhvr>
                                        <p:cTn id="114" dur="1" fill="hold">
                                          <p:stCondLst>
                                            <p:cond delay="999"/>
                                          </p:stCondLst>
                                        </p:cTn>
                                        <p:tgtEl>
                                          <p:spTgt spid="25"/>
                                        </p:tgtEl>
                                        <p:attrNameLst>
                                          <p:attrName>style.visibility</p:attrName>
                                        </p:attrNameLst>
                                      </p:cBhvr>
                                      <p:to>
                                        <p:strVal val="hidden"/>
                                      </p:to>
                                    </p:set>
                                  </p:childTnLst>
                                </p:cTn>
                              </p:par>
                              <p:par>
                                <p:cTn id="115" presetID="42" presetClass="exit" presetSubtype="0" fill="hold" grpId="0" nodeType="withEffect">
                                  <p:stCondLst>
                                    <p:cond delay="0"/>
                                  </p:stCondLst>
                                  <p:childTnLst>
                                    <p:animEffect transition="out" filter="fade">
                                      <p:cBhvr>
                                        <p:cTn id="116" dur="1000"/>
                                        <p:tgtEl>
                                          <p:spTgt spid="27"/>
                                        </p:tgtEl>
                                      </p:cBhvr>
                                    </p:animEffect>
                                    <p:anim calcmode="lin" valueType="num">
                                      <p:cBhvr>
                                        <p:cTn id="117" dur="1000"/>
                                        <p:tgtEl>
                                          <p:spTgt spid="27"/>
                                        </p:tgtEl>
                                        <p:attrNameLst>
                                          <p:attrName>ppt_x</p:attrName>
                                        </p:attrNameLst>
                                      </p:cBhvr>
                                      <p:tavLst>
                                        <p:tav tm="0">
                                          <p:val>
                                            <p:strVal val="ppt_x"/>
                                          </p:val>
                                        </p:tav>
                                        <p:tav tm="100000">
                                          <p:val>
                                            <p:strVal val="ppt_x"/>
                                          </p:val>
                                        </p:tav>
                                      </p:tavLst>
                                    </p:anim>
                                    <p:anim calcmode="lin" valueType="num">
                                      <p:cBhvr>
                                        <p:cTn id="118" dur="1000"/>
                                        <p:tgtEl>
                                          <p:spTgt spid="27"/>
                                        </p:tgtEl>
                                        <p:attrNameLst>
                                          <p:attrName>ppt_y</p:attrName>
                                        </p:attrNameLst>
                                      </p:cBhvr>
                                      <p:tavLst>
                                        <p:tav tm="0">
                                          <p:val>
                                            <p:strVal val="ppt_y"/>
                                          </p:val>
                                        </p:tav>
                                        <p:tav tm="100000">
                                          <p:val>
                                            <p:strVal val="ppt_y+.1"/>
                                          </p:val>
                                        </p:tav>
                                      </p:tavLst>
                                    </p:anim>
                                    <p:set>
                                      <p:cBhvr>
                                        <p:cTn id="119" dur="1" fill="hold">
                                          <p:stCondLst>
                                            <p:cond delay="999"/>
                                          </p:stCondLst>
                                        </p:cTn>
                                        <p:tgtEl>
                                          <p:spTgt spid="27"/>
                                        </p:tgtEl>
                                        <p:attrNameLst>
                                          <p:attrName>style.visibility</p:attrName>
                                        </p:attrNameLst>
                                      </p:cBhvr>
                                      <p:to>
                                        <p:strVal val="hidden"/>
                                      </p:to>
                                    </p:set>
                                  </p:childTnLst>
                                </p:cTn>
                              </p:par>
                              <p:par>
                                <p:cTn id="120" presetID="42" presetClass="exit" presetSubtype="0" fill="hold" grpId="0" nodeType="withEffect">
                                  <p:stCondLst>
                                    <p:cond delay="0"/>
                                  </p:stCondLst>
                                  <p:childTnLst>
                                    <p:animEffect transition="out" filter="fade">
                                      <p:cBhvr>
                                        <p:cTn id="121" dur="1000"/>
                                        <p:tgtEl>
                                          <p:spTgt spid="22"/>
                                        </p:tgtEl>
                                      </p:cBhvr>
                                    </p:animEffect>
                                    <p:anim calcmode="lin" valueType="num">
                                      <p:cBhvr>
                                        <p:cTn id="122" dur="1000"/>
                                        <p:tgtEl>
                                          <p:spTgt spid="22"/>
                                        </p:tgtEl>
                                        <p:attrNameLst>
                                          <p:attrName>ppt_x</p:attrName>
                                        </p:attrNameLst>
                                      </p:cBhvr>
                                      <p:tavLst>
                                        <p:tav tm="0">
                                          <p:val>
                                            <p:strVal val="ppt_x"/>
                                          </p:val>
                                        </p:tav>
                                        <p:tav tm="100000">
                                          <p:val>
                                            <p:strVal val="ppt_x"/>
                                          </p:val>
                                        </p:tav>
                                      </p:tavLst>
                                    </p:anim>
                                    <p:anim calcmode="lin" valueType="num">
                                      <p:cBhvr>
                                        <p:cTn id="123" dur="1000"/>
                                        <p:tgtEl>
                                          <p:spTgt spid="22"/>
                                        </p:tgtEl>
                                        <p:attrNameLst>
                                          <p:attrName>ppt_y</p:attrName>
                                        </p:attrNameLst>
                                      </p:cBhvr>
                                      <p:tavLst>
                                        <p:tav tm="0">
                                          <p:val>
                                            <p:strVal val="ppt_y"/>
                                          </p:val>
                                        </p:tav>
                                        <p:tav tm="100000">
                                          <p:val>
                                            <p:strVal val="ppt_y+.1"/>
                                          </p:val>
                                        </p:tav>
                                      </p:tavLst>
                                    </p:anim>
                                    <p:set>
                                      <p:cBhvr>
                                        <p:cTn id="124" dur="1" fill="hold">
                                          <p:stCondLst>
                                            <p:cond delay="999"/>
                                          </p:stCondLst>
                                        </p:cTn>
                                        <p:tgtEl>
                                          <p:spTgt spid="22"/>
                                        </p:tgtEl>
                                        <p:attrNameLst>
                                          <p:attrName>style.visibility</p:attrName>
                                        </p:attrNameLst>
                                      </p:cBhvr>
                                      <p:to>
                                        <p:strVal val="hidden"/>
                                      </p:to>
                                    </p:set>
                                  </p:childTnLst>
                                </p:cTn>
                              </p:par>
                              <p:par>
                                <p:cTn id="125" presetID="47" presetClass="entr" presetSubtype="0" fill="hold" nodeType="withEffect">
                                  <p:stCondLst>
                                    <p:cond delay="200"/>
                                  </p:stCondLst>
                                  <p:childTnLst>
                                    <p:set>
                                      <p:cBhvr>
                                        <p:cTn id="126" dur="1" fill="hold">
                                          <p:stCondLst>
                                            <p:cond delay="0"/>
                                          </p:stCondLst>
                                        </p:cTn>
                                        <p:tgtEl>
                                          <p:spTgt spid="2"/>
                                        </p:tgtEl>
                                        <p:attrNameLst>
                                          <p:attrName>style.visibility</p:attrName>
                                        </p:attrNameLst>
                                      </p:cBhvr>
                                      <p:to>
                                        <p:strVal val="visible"/>
                                      </p:to>
                                    </p:set>
                                    <p:animEffect transition="in" filter="fade">
                                      <p:cBhvr>
                                        <p:cTn id="127" dur="1000"/>
                                        <p:tgtEl>
                                          <p:spTgt spid="2"/>
                                        </p:tgtEl>
                                      </p:cBhvr>
                                    </p:animEffect>
                                    <p:anim calcmode="lin" valueType="num">
                                      <p:cBhvr>
                                        <p:cTn id="128" dur="1000" fill="hold"/>
                                        <p:tgtEl>
                                          <p:spTgt spid="2"/>
                                        </p:tgtEl>
                                        <p:attrNameLst>
                                          <p:attrName>ppt_x</p:attrName>
                                        </p:attrNameLst>
                                      </p:cBhvr>
                                      <p:tavLst>
                                        <p:tav tm="0">
                                          <p:val>
                                            <p:strVal val="#ppt_x"/>
                                          </p:val>
                                        </p:tav>
                                        <p:tav tm="100000">
                                          <p:val>
                                            <p:strVal val="#ppt_x"/>
                                          </p:val>
                                        </p:tav>
                                      </p:tavLst>
                                    </p:anim>
                                    <p:anim calcmode="lin" valueType="num">
                                      <p:cBhvr>
                                        <p:cTn id="1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7" grpId="0"/>
      <p:bldP spid="28" grpId="0"/>
      <p:bldP spid="29" grpId="0"/>
      <p:bldP spid="45"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46E45E47-ED3B-22CB-7BA0-E3FDDFDB3E5E}"/>
              </a:ext>
            </a:extLst>
          </p:cNvPr>
          <p:cNvSpPr txBox="1"/>
          <p:nvPr/>
        </p:nvSpPr>
        <p:spPr>
          <a:xfrm>
            <a:off x="4209019" y="478869"/>
            <a:ext cx="4588394" cy="4185761"/>
          </a:xfrm>
          <a:prstGeom prst="rect">
            <a:avLst/>
          </a:prstGeom>
          <a:noFill/>
        </p:spPr>
        <p:txBody>
          <a:bodyPr wrap="square">
            <a:spAutoFit/>
          </a:bodyPr>
          <a:lstStyle/>
          <a:p>
            <a:pPr marL="176213" indent="-176213" algn="l">
              <a:spcBef>
                <a:spcPts val="600"/>
              </a:spcBef>
              <a:buFont typeface="+mj-lt"/>
              <a:buAutoNum type="arabicPeriod"/>
              <a:tabLst>
                <a:tab pos="176213" algn="l"/>
              </a:tabLst>
            </a:pPr>
            <a:r>
              <a:rPr lang="en-GB" sz="1100" b="1" i="0" dirty="0" err="1">
                <a:solidFill>
                  <a:srgbClr val="343A40"/>
                </a:solidFill>
                <a:effectLst/>
                <a:latin typeface="Barlow" panose="00000500000000000000" pitchFamily="2" charset="0"/>
              </a:rPr>
              <a:t>Akaeda</a:t>
            </a:r>
            <a:r>
              <a:rPr lang="en-GB" sz="1100" b="1" i="0" dirty="0">
                <a:solidFill>
                  <a:srgbClr val="343A40"/>
                </a:solidFill>
                <a:effectLst/>
                <a:latin typeface="Barlow" panose="00000500000000000000" pitchFamily="2" charset="0"/>
              </a:rPr>
              <a:t> (2023</a:t>
            </a:r>
            <a:r>
              <a:rPr lang="en-GB" sz="1100" b="1" dirty="0">
                <a:solidFill>
                  <a:srgbClr val="343A40"/>
                </a:solidFill>
                <a:latin typeface="Barlow" panose="00000500000000000000" pitchFamily="2" charset="0"/>
              </a:rPr>
              <a:t>)</a:t>
            </a:r>
            <a:r>
              <a:rPr lang="en-GB" sz="1100" b="1" i="0" dirty="0">
                <a:solidFill>
                  <a:srgbClr val="343A40"/>
                </a:solidFill>
                <a:effectLst/>
                <a:latin typeface="Barlow" panose="00000500000000000000" pitchFamily="2" charset="0"/>
              </a:rPr>
              <a:t> </a:t>
            </a:r>
            <a:r>
              <a:rPr lang="en-GB" sz="1100" b="0" i="0" dirty="0">
                <a:solidFill>
                  <a:srgbClr val="343A40"/>
                </a:solidFill>
                <a:effectLst/>
                <a:latin typeface="Barlow" panose="00000500000000000000" pitchFamily="2" charset="0"/>
              </a:rPr>
              <a:t>“</a:t>
            </a:r>
            <a:r>
              <a:rPr lang="en-GB" sz="1100" b="0" i="0" dirty="0">
                <a:solidFill>
                  <a:srgbClr val="343A40"/>
                </a:solidFill>
                <a:effectLst/>
                <a:latin typeface="Barlow" panose="00000500000000000000" pitchFamily="2" charset="0"/>
                <a:hlinkClick r:id="rId8"/>
              </a:rPr>
              <a:t>Trust and the Educational Gap in the Demand for Redistribution: Evidence from the World Values Survey and the European Value Study</a:t>
            </a:r>
            <a:r>
              <a:rPr lang="en-GB" sz="1100" b="0" i="0" dirty="0">
                <a:solidFill>
                  <a:srgbClr val="343A40"/>
                </a:solidFill>
                <a:effectLst/>
                <a:latin typeface="Barlow" panose="00000500000000000000" pitchFamily="2" charset="0"/>
              </a:rPr>
              <a:t>”. </a:t>
            </a:r>
            <a:r>
              <a:rPr lang="en-GB" sz="1100" b="0" i="1" dirty="0">
                <a:solidFill>
                  <a:srgbClr val="343A40"/>
                </a:solidFill>
                <a:effectLst/>
                <a:latin typeface="Barlow" panose="00000500000000000000" pitchFamily="2" charset="0"/>
              </a:rPr>
              <a:t>International Sociology</a:t>
            </a:r>
            <a:r>
              <a:rPr lang="en-GB" sz="1100" b="0" i="0" dirty="0">
                <a:solidFill>
                  <a:srgbClr val="343A40"/>
                </a:solidFill>
                <a:effectLst/>
                <a:latin typeface="Barlow" panose="00000500000000000000" pitchFamily="2" charset="0"/>
              </a:rPr>
              <a:t> 38(3): 290–310</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Dawson (2019)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9"/>
              </a:rPr>
              <a:t>How Persistent Is Generalised Trust?</a:t>
            </a:r>
            <a:r>
              <a:rPr lang="en-GB" sz="1100" dirty="0">
                <a:solidFill>
                  <a:srgbClr val="343A40"/>
                </a:solidFill>
                <a:latin typeface="Barlow" panose="00000500000000000000" pitchFamily="2" charset="0"/>
              </a:rPr>
              <a:t>” Sociology 53(3): 590–99</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Dingemans</a:t>
            </a:r>
            <a:r>
              <a:rPr lang="en-GB" sz="1100" b="1" dirty="0">
                <a:solidFill>
                  <a:srgbClr val="343A40"/>
                </a:solidFill>
                <a:latin typeface="Barlow" panose="00000500000000000000" pitchFamily="2" charset="0"/>
              </a:rPr>
              <a:t> and Van Ingen (2015) </a:t>
            </a:r>
            <a:r>
              <a:rPr lang="en-GB" sz="1100" dirty="0">
                <a:solidFill>
                  <a:srgbClr val="343A40"/>
                </a:solidFill>
                <a:latin typeface="Barlow" panose="00000500000000000000" pitchFamily="2" charset="0"/>
              </a:rPr>
              <a:t> “</a:t>
            </a:r>
            <a:r>
              <a:rPr lang="en-GB" sz="1100" dirty="0">
                <a:solidFill>
                  <a:srgbClr val="343A40"/>
                </a:solidFill>
                <a:latin typeface="Barlow" panose="00000500000000000000" pitchFamily="2" charset="0"/>
                <a:hlinkClick r:id="rId10"/>
              </a:rPr>
              <a:t>Does Religion Breed Trust? A Cross-National Study of the Effects of Religious Involvement, Religious Faith, and Religious Context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Journal for the Scientific Study of Religion</a:t>
            </a:r>
            <a:r>
              <a:rPr lang="en-GB" sz="1100" dirty="0">
                <a:solidFill>
                  <a:srgbClr val="343A40"/>
                </a:solidFill>
                <a:latin typeface="Barlow" panose="00000500000000000000" pitchFamily="2" charset="0"/>
              </a:rPr>
              <a:t> 54(4):739–55</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Kumove</a:t>
            </a:r>
            <a:r>
              <a:rPr lang="en-GB" sz="1100" b="1" dirty="0">
                <a:solidFill>
                  <a:srgbClr val="343A40"/>
                </a:solidFill>
                <a:latin typeface="Barlow" panose="00000500000000000000" pitchFamily="2" charset="0"/>
              </a:rPr>
              <a:t> (2024)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1"/>
              </a:rPr>
              <a:t>Take Five? Testing the Cultural and Experiential Theories of Generalised Trust Against Five Criteria</a:t>
            </a:r>
            <a:r>
              <a:rPr lang="en-GB" sz="1100" dirty="0">
                <a:solidFill>
                  <a:srgbClr val="343A40"/>
                </a:solidFill>
                <a:latin typeface="Barlow" panose="00000500000000000000" pitchFamily="2" charset="0"/>
              </a:rPr>
              <a:t>”. Political Studies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Mitchell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2"/>
              </a:rPr>
              <a:t>Social Trust and Anti-immigrant Attitudes in Europe: A Longitudinal Multi-Level Analysis</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Frontiers in Sociology</a:t>
            </a:r>
            <a:r>
              <a:rPr lang="en-GB" sz="1100" dirty="0">
                <a:solidFill>
                  <a:srgbClr val="343A40"/>
                </a:solidFill>
                <a:latin typeface="Barlow" panose="00000500000000000000" pitchFamily="2" charset="0"/>
              </a:rPr>
              <a:t> 6: 604884</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Österman</a:t>
            </a:r>
            <a:r>
              <a:rPr lang="en-GB" sz="1100" b="1" dirty="0">
                <a:solidFill>
                  <a:srgbClr val="343A40"/>
                </a:solidFill>
                <a:latin typeface="Barlow" panose="00000500000000000000" pitchFamily="2" charset="0"/>
              </a:rPr>
              <a:t>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3"/>
              </a:rPr>
              <a:t>Can We Trust Education for Fostering Trust? Quasi-Experimental Evidence on the Effect of Education and Tracking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Social Indicators Research</a:t>
            </a:r>
            <a:r>
              <a:rPr lang="en-GB" sz="1100" dirty="0">
                <a:solidFill>
                  <a:srgbClr val="343A40"/>
                </a:solidFill>
                <a:latin typeface="Barlow" panose="00000500000000000000" pitchFamily="2" charset="0"/>
              </a:rPr>
              <a:t> 154(1):211–33 </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Wilkinson and Pickett (2010) </a:t>
            </a:r>
            <a:r>
              <a:rPr lang="en-GB" sz="1100" dirty="0">
                <a:solidFill>
                  <a:srgbClr val="343A40"/>
                </a:solidFill>
                <a:latin typeface="Barlow" panose="00000500000000000000" pitchFamily="2" charset="0"/>
              </a:rPr>
              <a:t>“Income Inequality and Trust”, in </a:t>
            </a:r>
            <a:r>
              <a:rPr lang="en-GB" sz="1100" i="1" dirty="0">
                <a:solidFill>
                  <a:srgbClr val="343A40"/>
                </a:solidFill>
                <a:latin typeface="Barlow" panose="00000500000000000000" pitchFamily="2" charset="0"/>
              </a:rPr>
              <a:t>Chapter 4</a:t>
            </a:r>
            <a:r>
              <a:rPr lang="en-GB" sz="1100" dirty="0">
                <a:solidFill>
                  <a:srgbClr val="343A40"/>
                </a:solidFill>
                <a:latin typeface="Barlow" panose="00000500000000000000" pitchFamily="2" charset="0"/>
              </a:rPr>
              <a:t> of </a:t>
            </a:r>
            <a:r>
              <a:rPr lang="en-GB" sz="1100" i="1" dirty="0">
                <a:solidFill>
                  <a:srgbClr val="343A40"/>
                </a:solidFill>
                <a:latin typeface="Barlow" panose="00000500000000000000" pitchFamily="2" charset="0"/>
                <a:hlinkClick r:id="rId14"/>
              </a:rPr>
              <a:t>The Spirit Level: Why Greater Equality Makes Societies Stronger</a:t>
            </a:r>
            <a:r>
              <a:rPr lang="en-GB" sz="1100" dirty="0">
                <a:solidFill>
                  <a:srgbClr val="343A40"/>
                </a:solidFill>
                <a:latin typeface="Barlow" panose="00000500000000000000" pitchFamily="2" charset="0"/>
              </a:rPr>
              <a:t>. New York: Bloomsbury Press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Wu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5"/>
              </a:rPr>
              <a:t>Education and Social Trust in Global Perspective</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Sociological Perspectives</a:t>
            </a:r>
            <a:r>
              <a:rPr lang="en-GB" sz="1100" dirty="0">
                <a:solidFill>
                  <a:srgbClr val="343A40"/>
                </a:solidFill>
                <a:latin typeface="Barlow" panose="00000500000000000000" pitchFamily="2" charset="0"/>
              </a:rPr>
              <a:t> 64(6):1166–86</a:t>
            </a:r>
          </a:p>
        </p:txBody>
      </p:sp>
    </p:spTree>
    <p:extLst>
      <p:ext uri="{BB962C8B-B14F-4D97-AF65-F5344CB8AC3E}">
        <p14:creationId xmlns:p14="http://schemas.microsoft.com/office/powerpoint/2010/main" val="281377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Effect transition="in" filter="fade">
                                      <p:cBhvr>
                                        <p:cTn id="11" dur="500"/>
                                        <p:tgtEl>
                                          <p:spTgt spid="17">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animEffect transition="in" filter="fade">
                                      <p:cBhvr>
                                        <p:cTn id="15" dur="500"/>
                                        <p:tgtEl>
                                          <p:spTgt spid="17">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Effect transition="in" filter="fade">
                                      <p:cBhvr>
                                        <p:cTn id="23" dur="500"/>
                                        <p:tgtEl>
                                          <p:spTgt spid="17">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animEffect transition="in" filter="fade">
                                      <p:cBhvr>
                                        <p:cTn id="27" dur="500"/>
                                        <p:tgtEl>
                                          <p:spTgt spid="17">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animEffect transition="in" filter="fade">
                                      <p:cBhvr>
                                        <p:cTn id="31" dur="500"/>
                                        <p:tgtEl>
                                          <p:spTgt spid="17">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7">
                                            <p:txEl>
                                              <p:pRg st="7" end="7"/>
                                            </p:txEl>
                                          </p:spTgt>
                                        </p:tgtEl>
                                        <p:attrNameLst>
                                          <p:attrName>style.visibility</p:attrName>
                                        </p:attrNameLst>
                                      </p:cBhvr>
                                      <p:to>
                                        <p:strVal val="visible"/>
                                      </p:to>
                                    </p:set>
                                    <p:animEffect transition="in" filter="fade">
                                      <p:cBhvr>
                                        <p:cTn id="35"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46E45E47-ED3B-22CB-7BA0-E3FDDFDB3E5E}"/>
              </a:ext>
            </a:extLst>
          </p:cNvPr>
          <p:cNvSpPr txBox="1"/>
          <p:nvPr/>
        </p:nvSpPr>
        <p:spPr>
          <a:xfrm>
            <a:off x="4209019" y="478869"/>
            <a:ext cx="4588394" cy="4185761"/>
          </a:xfrm>
          <a:prstGeom prst="rect">
            <a:avLst/>
          </a:prstGeom>
          <a:noFill/>
        </p:spPr>
        <p:txBody>
          <a:bodyPr wrap="square">
            <a:spAutoFit/>
          </a:bodyPr>
          <a:lstStyle/>
          <a:p>
            <a:pPr marL="176213" indent="-176213" algn="l">
              <a:spcBef>
                <a:spcPts val="600"/>
              </a:spcBef>
              <a:buFont typeface="+mj-lt"/>
              <a:buAutoNum type="arabicPeriod"/>
              <a:tabLst>
                <a:tab pos="176213" algn="l"/>
              </a:tabLst>
            </a:pPr>
            <a:r>
              <a:rPr lang="en-GB" sz="1100" b="1" i="0" dirty="0" err="1">
                <a:solidFill>
                  <a:srgbClr val="343A40"/>
                </a:solidFill>
                <a:effectLst/>
                <a:latin typeface="Barlow" panose="00000500000000000000" pitchFamily="2" charset="0"/>
              </a:rPr>
              <a:t>Akaeda</a:t>
            </a:r>
            <a:r>
              <a:rPr lang="en-GB" sz="1100" b="1" i="0" dirty="0">
                <a:solidFill>
                  <a:srgbClr val="343A40"/>
                </a:solidFill>
                <a:effectLst/>
                <a:latin typeface="Barlow" panose="00000500000000000000" pitchFamily="2" charset="0"/>
              </a:rPr>
              <a:t> (2023</a:t>
            </a:r>
            <a:r>
              <a:rPr lang="en-GB" sz="1100" b="1" dirty="0">
                <a:solidFill>
                  <a:srgbClr val="343A40"/>
                </a:solidFill>
                <a:latin typeface="Barlow" panose="00000500000000000000" pitchFamily="2" charset="0"/>
              </a:rPr>
              <a:t>)</a:t>
            </a:r>
            <a:r>
              <a:rPr lang="en-GB" sz="1100" b="1" i="0" dirty="0">
                <a:solidFill>
                  <a:srgbClr val="343A40"/>
                </a:solidFill>
                <a:effectLst/>
                <a:latin typeface="Barlow" panose="00000500000000000000" pitchFamily="2" charset="0"/>
              </a:rPr>
              <a:t> </a:t>
            </a:r>
            <a:r>
              <a:rPr lang="en-GB" sz="1100" b="0" i="0" dirty="0">
                <a:solidFill>
                  <a:srgbClr val="343A40"/>
                </a:solidFill>
                <a:effectLst/>
                <a:latin typeface="Barlow" panose="00000500000000000000" pitchFamily="2" charset="0"/>
              </a:rPr>
              <a:t>“</a:t>
            </a:r>
            <a:r>
              <a:rPr lang="en-GB" sz="1100" b="0" i="0" dirty="0">
                <a:solidFill>
                  <a:srgbClr val="343A40"/>
                </a:solidFill>
                <a:effectLst/>
                <a:highlight>
                  <a:srgbClr val="CBE2BC"/>
                </a:highlight>
                <a:latin typeface="Barlow" panose="00000500000000000000" pitchFamily="2" charset="0"/>
                <a:hlinkClick r:id="rId8"/>
              </a:rPr>
              <a:t>Trust</a:t>
            </a:r>
            <a:r>
              <a:rPr lang="en-GB" sz="1100" b="0" i="0" dirty="0">
                <a:solidFill>
                  <a:srgbClr val="343A40"/>
                </a:solidFill>
                <a:effectLst/>
                <a:latin typeface="Barlow" panose="00000500000000000000" pitchFamily="2" charset="0"/>
                <a:hlinkClick r:id="rId8"/>
              </a:rPr>
              <a:t> and the Educational Gap in the Demand for Redistribution: Evidence from the World Values Survey and the European Value Study</a:t>
            </a:r>
            <a:r>
              <a:rPr lang="en-GB" sz="1100" b="0" i="0" dirty="0">
                <a:solidFill>
                  <a:srgbClr val="343A40"/>
                </a:solidFill>
                <a:effectLst/>
                <a:latin typeface="Barlow" panose="00000500000000000000" pitchFamily="2" charset="0"/>
              </a:rPr>
              <a:t>”. </a:t>
            </a:r>
            <a:r>
              <a:rPr lang="en-GB" sz="1100" b="0" i="1" dirty="0">
                <a:solidFill>
                  <a:srgbClr val="343A40"/>
                </a:solidFill>
                <a:effectLst/>
                <a:latin typeface="Barlow" panose="00000500000000000000" pitchFamily="2" charset="0"/>
              </a:rPr>
              <a:t>International Sociology</a:t>
            </a:r>
            <a:r>
              <a:rPr lang="en-GB" sz="1100" b="0" i="0" dirty="0">
                <a:solidFill>
                  <a:srgbClr val="343A40"/>
                </a:solidFill>
                <a:effectLst/>
                <a:latin typeface="Barlow" panose="00000500000000000000" pitchFamily="2" charset="0"/>
              </a:rPr>
              <a:t> 38(3): 290–310</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Dawson (2019)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9"/>
              </a:rPr>
              <a:t>How Persistent Is Generalised </a:t>
            </a:r>
            <a:r>
              <a:rPr lang="en-GB" sz="1100" dirty="0">
                <a:solidFill>
                  <a:srgbClr val="343A40"/>
                </a:solidFill>
                <a:highlight>
                  <a:srgbClr val="CBE2BC"/>
                </a:highlight>
                <a:latin typeface="Barlow" panose="00000500000000000000" pitchFamily="2" charset="0"/>
                <a:hlinkClick r:id="rId9"/>
              </a:rPr>
              <a:t>Trust</a:t>
            </a:r>
            <a:r>
              <a:rPr lang="en-GB" sz="1100" dirty="0">
                <a:solidFill>
                  <a:srgbClr val="343A40"/>
                </a:solidFill>
                <a:latin typeface="Barlow" panose="00000500000000000000" pitchFamily="2" charset="0"/>
                <a:hlinkClick r:id="rId9"/>
              </a:rPr>
              <a:t>?</a:t>
            </a:r>
            <a:r>
              <a:rPr lang="en-GB" sz="1100" dirty="0">
                <a:solidFill>
                  <a:srgbClr val="343A40"/>
                </a:solidFill>
                <a:latin typeface="Barlow" panose="00000500000000000000" pitchFamily="2" charset="0"/>
              </a:rPr>
              <a:t>” Sociology 53(3): 590–99</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Dingemans</a:t>
            </a:r>
            <a:r>
              <a:rPr lang="en-GB" sz="1100" b="1" dirty="0">
                <a:solidFill>
                  <a:srgbClr val="343A40"/>
                </a:solidFill>
                <a:latin typeface="Barlow" panose="00000500000000000000" pitchFamily="2" charset="0"/>
              </a:rPr>
              <a:t> and Van Ingen (2015) </a:t>
            </a:r>
            <a:r>
              <a:rPr lang="en-GB" sz="1100" dirty="0">
                <a:solidFill>
                  <a:srgbClr val="343A40"/>
                </a:solidFill>
                <a:latin typeface="Barlow" panose="00000500000000000000" pitchFamily="2" charset="0"/>
              </a:rPr>
              <a:t> “</a:t>
            </a:r>
            <a:r>
              <a:rPr lang="en-GB" sz="1100" dirty="0">
                <a:solidFill>
                  <a:srgbClr val="343A40"/>
                </a:solidFill>
                <a:latin typeface="Barlow" panose="00000500000000000000" pitchFamily="2" charset="0"/>
                <a:hlinkClick r:id="rId10"/>
              </a:rPr>
              <a:t>Does Religion Breed </a:t>
            </a:r>
            <a:r>
              <a:rPr lang="en-GB" sz="1100" dirty="0">
                <a:solidFill>
                  <a:srgbClr val="343A40"/>
                </a:solidFill>
                <a:highlight>
                  <a:srgbClr val="CBE2BC"/>
                </a:highlight>
                <a:latin typeface="Barlow" panose="00000500000000000000" pitchFamily="2" charset="0"/>
                <a:hlinkClick r:id="rId10"/>
              </a:rPr>
              <a:t>Trust</a:t>
            </a:r>
            <a:r>
              <a:rPr lang="en-GB" sz="1100" dirty="0">
                <a:solidFill>
                  <a:srgbClr val="343A40"/>
                </a:solidFill>
                <a:latin typeface="Barlow" panose="00000500000000000000" pitchFamily="2" charset="0"/>
                <a:hlinkClick r:id="rId10"/>
              </a:rPr>
              <a:t>? A Cross-National Study of the Effects of Religious Involvement, Religious Faith, and Religious Context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Journal for the Scientific Study of Religion</a:t>
            </a:r>
            <a:r>
              <a:rPr lang="en-GB" sz="1100" dirty="0">
                <a:solidFill>
                  <a:srgbClr val="343A40"/>
                </a:solidFill>
                <a:latin typeface="Barlow" panose="00000500000000000000" pitchFamily="2" charset="0"/>
              </a:rPr>
              <a:t> 54(4):739–55</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Kumove</a:t>
            </a:r>
            <a:r>
              <a:rPr lang="en-GB" sz="1100" b="1" dirty="0">
                <a:solidFill>
                  <a:srgbClr val="343A40"/>
                </a:solidFill>
                <a:latin typeface="Barlow" panose="00000500000000000000" pitchFamily="2" charset="0"/>
              </a:rPr>
              <a:t> (2024)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1"/>
              </a:rPr>
              <a:t>Take Five? Testing the Cultural and Experiential Theories of Generalised </a:t>
            </a:r>
            <a:r>
              <a:rPr lang="en-GB" sz="1100" dirty="0">
                <a:solidFill>
                  <a:srgbClr val="343A40"/>
                </a:solidFill>
                <a:highlight>
                  <a:srgbClr val="CBE2BC"/>
                </a:highlight>
                <a:latin typeface="Barlow" panose="00000500000000000000" pitchFamily="2" charset="0"/>
                <a:hlinkClick r:id="rId11"/>
              </a:rPr>
              <a:t>Trust</a:t>
            </a:r>
            <a:r>
              <a:rPr lang="en-GB" sz="1100" dirty="0">
                <a:solidFill>
                  <a:srgbClr val="343A40"/>
                </a:solidFill>
                <a:latin typeface="Barlow" panose="00000500000000000000" pitchFamily="2" charset="0"/>
                <a:hlinkClick r:id="rId11"/>
              </a:rPr>
              <a:t> Against Five Criteria</a:t>
            </a:r>
            <a:r>
              <a:rPr lang="en-GB" sz="1100" dirty="0">
                <a:solidFill>
                  <a:srgbClr val="343A40"/>
                </a:solidFill>
                <a:latin typeface="Barlow" panose="00000500000000000000" pitchFamily="2" charset="0"/>
              </a:rPr>
              <a:t>”. Political Studies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Mitchell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2"/>
              </a:rPr>
              <a:t>Social </a:t>
            </a:r>
            <a:r>
              <a:rPr lang="en-GB" sz="1100" dirty="0">
                <a:solidFill>
                  <a:srgbClr val="343A40"/>
                </a:solidFill>
                <a:highlight>
                  <a:srgbClr val="CBE2BC"/>
                </a:highlight>
                <a:latin typeface="Barlow" panose="00000500000000000000" pitchFamily="2" charset="0"/>
                <a:hlinkClick r:id="rId12"/>
              </a:rPr>
              <a:t>Trust</a:t>
            </a:r>
            <a:r>
              <a:rPr lang="en-GB" sz="1100" dirty="0">
                <a:solidFill>
                  <a:srgbClr val="343A40"/>
                </a:solidFill>
                <a:latin typeface="Barlow" panose="00000500000000000000" pitchFamily="2" charset="0"/>
                <a:hlinkClick r:id="rId12"/>
              </a:rPr>
              <a:t> and Anti-immigrant Attitudes in Europe: A Longitudinal Multi-Level Analysis</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Frontiers in Sociology</a:t>
            </a:r>
            <a:r>
              <a:rPr lang="en-GB" sz="1100" dirty="0">
                <a:solidFill>
                  <a:srgbClr val="343A40"/>
                </a:solidFill>
                <a:latin typeface="Barlow" panose="00000500000000000000" pitchFamily="2" charset="0"/>
              </a:rPr>
              <a:t> 6: 604884</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Österman</a:t>
            </a:r>
            <a:r>
              <a:rPr lang="en-GB" sz="1100" b="1" dirty="0">
                <a:solidFill>
                  <a:srgbClr val="343A40"/>
                </a:solidFill>
                <a:latin typeface="Barlow" panose="00000500000000000000" pitchFamily="2" charset="0"/>
              </a:rPr>
              <a:t>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3"/>
              </a:rPr>
              <a:t>Can We Trust Education for Fostering </a:t>
            </a:r>
            <a:r>
              <a:rPr lang="en-GB" sz="1100" dirty="0">
                <a:solidFill>
                  <a:srgbClr val="343A40"/>
                </a:solidFill>
                <a:highlight>
                  <a:srgbClr val="CBE2BC"/>
                </a:highlight>
                <a:latin typeface="Barlow" panose="00000500000000000000" pitchFamily="2" charset="0"/>
                <a:hlinkClick r:id="rId13"/>
              </a:rPr>
              <a:t>Trust</a:t>
            </a:r>
            <a:r>
              <a:rPr lang="en-GB" sz="1100" dirty="0">
                <a:solidFill>
                  <a:srgbClr val="343A40"/>
                </a:solidFill>
                <a:latin typeface="Barlow" panose="00000500000000000000" pitchFamily="2" charset="0"/>
                <a:hlinkClick r:id="rId13"/>
              </a:rPr>
              <a:t>? Quasi-Experimental Evidence on the Effect of Education and Tracking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Social Indicators Research</a:t>
            </a:r>
            <a:r>
              <a:rPr lang="en-GB" sz="1100" dirty="0">
                <a:solidFill>
                  <a:srgbClr val="343A40"/>
                </a:solidFill>
                <a:latin typeface="Barlow" panose="00000500000000000000" pitchFamily="2" charset="0"/>
              </a:rPr>
              <a:t> 154(1):211–33 </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Wilkinson and Pickett (2010) </a:t>
            </a:r>
            <a:r>
              <a:rPr lang="en-GB" sz="1100" dirty="0">
                <a:solidFill>
                  <a:srgbClr val="343A40"/>
                </a:solidFill>
                <a:latin typeface="Barlow" panose="00000500000000000000" pitchFamily="2" charset="0"/>
              </a:rPr>
              <a:t>“Income Inequality and </a:t>
            </a:r>
            <a:r>
              <a:rPr lang="en-GB" sz="1100" dirty="0">
                <a:solidFill>
                  <a:srgbClr val="343A40"/>
                </a:solidFill>
                <a:highlight>
                  <a:srgbClr val="CBE2BC"/>
                </a:highlight>
                <a:latin typeface="Barlow" panose="00000500000000000000" pitchFamily="2" charset="0"/>
              </a:rPr>
              <a:t>Trust</a:t>
            </a:r>
            <a:r>
              <a:rPr lang="en-GB" sz="1100" dirty="0">
                <a:solidFill>
                  <a:srgbClr val="343A40"/>
                </a:solidFill>
                <a:latin typeface="Barlow" panose="00000500000000000000" pitchFamily="2" charset="0"/>
              </a:rPr>
              <a:t>”, in </a:t>
            </a:r>
            <a:r>
              <a:rPr lang="en-GB" sz="1100" i="1" dirty="0">
                <a:solidFill>
                  <a:srgbClr val="343A40"/>
                </a:solidFill>
                <a:latin typeface="Barlow" panose="00000500000000000000" pitchFamily="2" charset="0"/>
              </a:rPr>
              <a:t>Chapter 4</a:t>
            </a:r>
            <a:r>
              <a:rPr lang="en-GB" sz="1100" dirty="0">
                <a:solidFill>
                  <a:srgbClr val="343A40"/>
                </a:solidFill>
                <a:latin typeface="Barlow" panose="00000500000000000000" pitchFamily="2" charset="0"/>
              </a:rPr>
              <a:t> of </a:t>
            </a:r>
            <a:r>
              <a:rPr lang="en-GB" sz="1100" i="1" dirty="0">
                <a:solidFill>
                  <a:srgbClr val="343A40"/>
                </a:solidFill>
                <a:latin typeface="Barlow" panose="00000500000000000000" pitchFamily="2" charset="0"/>
                <a:hlinkClick r:id="rId14"/>
              </a:rPr>
              <a:t>The Spirit Level: Why Greater Equality Makes Societies Stronger</a:t>
            </a:r>
            <a:r>
              <a:rPr lang="en-GB" sz="1100" dirty="0">
                <a:solidFill>
                  <a:srgbClr val="343A40"/>
                </a:solidFill>
                <a:latin typeface="Barlow" panose="00000500000000000000" pitchFamily="2" charset="0"/>
              </a:rPr>
              <a:t>. New York: Bloomsbury Press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Wu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5"/>
              </a:rPr>
              <a:t>Education and Social </a:t>
            </a:r>
            <a:r>
              <a:rPr lang="en-GB" sz="1100" dirty="0">
                <a:solidFill>
                  <a:srgbClr val="343A40"/>
                </a:solidFill>
                <a:highlight>
                  <a:srgbClr val="CBE2BC"/>
                </a:highlight>
                <a:latin typeface="Barlow" panose="00000500000000000000" pitchFamily="2" charset="0"/>
                <a:hlinkClick r:id="rId15"/>
              </a:rPr>
              <a:t>Trust</a:t>
            </a:r>
            <a:r>
              <a:rPr lang="en-GB" sz="1100" dirty="0">
                <a:solidFill>
                  <a:srgbClr val="343A40"/>
                </a:solidFill>
                <a:latin typeface="Barlow" panose="00000500000000000000" pitchFamily="2" charset="0"/>
                <a:hlinkClick r:id="rId15"/>
              </a:rPr>
              <a:t> in Global Perspective</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Sociological Perspectives</a:t>
            </a:r>
            <a:r>
              <a:rPr lang="en-GB" sz="1100" dirty="0">
                <a:solidFill>
                  <a:srgbClr val="343A40"/>
                </a:solidFill>
                <a:latin typeface="Barlow" panose="00000500000000000000" pitchFamily="2" charset="0"/>
              </a:rPr>
              <a:t> 64(6):1166–86</a:t>
            </a:r>
          </a:p>
        </p:txBody>
      </p:sp>
    </p:spTree>
    <p:extLst>
      <p:ext uri="{BB962C8B-B14F-4D97-AF65-F5344CB8AC3E}">
        <p14:creationId xmlns:p14="http://schemas.microsoft.com/office/powerpoint/2010/main" val="656909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1C513B5-B479-A7C5-1522-F9971B5C0EF0}"/>
              </a:ext>
            </a:extLst>
          </p:cNvPr>
          <p:cNvGraphicFramePr>
            <a:graphicFrameLocks noGrp="1"/>
          </p:cNvGraphicFramePr>
          <p:nvPr>
            <p:ph idx="1"/>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46E45E47-ED3B-22CB-7BA0-E3FDDFDB3E5E}"/>
              </a:ext>
            </a:extLst>
          </p:cNvPr>
          <p:cNvSpPr txBox="1"/>
          <p:nvPr/>
        </p:nvSpPr>
        <p:spPr>
          <a:xfrm>
            <a:off x="4209019" y="478869"/>
            <a:ext cx="4588394" cy="4185761"/>
          </a:xfrm>
          <a:prstGeom prst="rect">
            <a:avLst/>
          </a:prstGeom>
          <a:noFill/>
        </p:spPr>
        <p:txBody>
          <a:bodyPr wrap="square">
            <a:spAutoFit/>
          </a:bodyPr>
          <a:lstStyle/>
          <a:p>
            <a:pPr marL="176213" indent="-176213" algn="l">
              <a:spcBef>
                <a:spcPts val="600"/>
              </a:spcBef>
              <a:buFont typeface="+mj-lt"/>
              <a:buAutoNum type="arabicPeriod"/>
              <a:tabLst>
                <a:tab pos="176213" algn="l"/>
              </a:tabLst>
            </a:pPr>
            <a:r>
              <a:rPr lang="en-GB" sz="1100" b="1" i="0" dirty="0" err="1">
                <a:solidFill>
                  <a:srgbClr val="343A40"/>
                </a:solidFill>
                <a:effectLst/>
                <a:latin typeface="Barlow" panose="00000500000000000000" pitchFamily="2" charset="0"/>
              </a:rPr>
              <a:t>Akaeda</a:t>
            </a:r>
            <a:r>
              <a:rPr lang="en-GB" sz="1100" b="1" i="0" dirty="0">
                <a:solidFill>
                  <a:srgbClr val="343A40"/>
                </a:solidFill>
                <a:effectLst/>
                <a:latin typeface="Barlow" panose="00000500000000000000" pitchFamily="2" charset="0"/>
              </a:rPr>
              <a:t> (2023</a:t>
            </a:r>
            <a:r>
              <a:rPr lang="en-GB" sz="1100" b="1" dirty="0">
                <a:solidFill>
                  <a:srgbClr val="343A40"/>
                </a:solidFill>
                <a:latin typeface="Barlow" panose="00000500000000000000" pitchFamily="2" charset="0"/>
              </a:rPr>
              <a:t>)</a:t>
            </a:r>
            <a:r>
              <a:rPr lang="en-GB" sz="1100" b="1" i="0" dirty="0">
                <a:solidFill>
                  <a:srgbClr val="343A40"/>
                </a:solidFill>
                <a:effectLst/>
                <a:latin typeface="Barlow" panose="00000500000000000000" pitchFamily="2" charset="0"/>
              </a:rPr>
              <a:t> </a:t>
            </a:r>
            <a:r>
              <a:rPr lang="en-GB" sz="1100" b="0" i="0" dirty="0">
                <a:solidFill>
                  <a:srgbClr val="343A40"/>
                </a:solidFill>
                <a:effectLst/>
                <a:latin typeface="Barlow" panose="00000500000000000000" pitchFamily="2" charset="0"/>
              </a:rPr>
              <a:t>“</a:t>
            </a:r>
            <a:r>
              <a:rPr lang="en-GB" sz="1100" b="0" i="0" dirty="0">
                <a:solidFill>
                  <a:srgbClr val="343A40"/>
                </a:solidFill>
                <a:effectLst/>
                <a:latin typeface="Barlow" panose="00000500000000000000" pitchFamily="2" charset="0"/>
                <a:hlinkClick r:id="rId8"/>
              </a:rPr>
              <a:t>Trust and the Educational Gap in the Demand for Redistribution: Evidence from the World Values Survey and the European Value Study</a:t>
            </a:r>
            <a:r>
              <a:rPr lang="en-GB" sz="1100" b="0" i="0" dirty="0">
                <a:solidFill>
                  <a:srgbClr val="343A40"/>
                </a:solidFill>
                <a:effectLst/>
                <a:latin typeface="Barlow" panose="00000500000000000000" pitchFamily="2" charset="0"/>
              </a:rPr>
              <a:t>”. </a:t>
            </a:r>
            <a:r>
              <a:rPr lang="en-GB" sz="1100" b="0" i="1" dirty="0">
                <a:solidFill>
                  <a:srgbClr val="343A40"/>
                </a:solidFill>
                <a:effectLst/>
                <a:latin typeface="Barlow" panose="00000500000000000000" pitchFamily="2" charset="0"/>
              </a:rPr>
              <a:t>International Sociology</a:t>
            </a:r>
            <a:r>
              <a:rPr lang="en-GB" sz="1100" b="0" i="0" dirty="0">
                <a:solidFill>
                  <a:srgbClr val="343A40"/>
                </a:solidFill>
                <a:effectLst/>
                <a:latin typeface="Barlow" panose="00000500000000000000" pitchFamily="2" charset="0"/>
              </a:rPr>
              <a:t> 38(3): 290–310</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Dawson (2019)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9"/>
              </a:rPr>
              <a:t>How Persistent Is Generalised Trust?</a:t>
            </a:r>
            <a:r>
              <a:rPr lang="en-GB" sz="1100" dirty="0">
                <a:solidFill>
                  <a:srgbClr val="343A40"/>
                </a:solidFill>
                <a:latin typeface="Barlow" panose="00000500000000000000" pitchFamily="2" charset="0"/>
              </a:rPr>
              <a:t>” Sociology 53(3): 590–99</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Dingemans</a:t>
            </a:r>
            <a:r>
              <a:rPr lang="en-GB" sz="1100" b="1" dirty="0">
                <a:solidFill>
                  <a:srgbClr val="343A40"/>
                </a:solidFill>
                <a:latin typeface="Barlow" panose="00000500000000000000" pitchFamily="2" charset="0"/>
              </a:rPr>
              <a:t> and Van Ingen (2015) </a:t>
            </a:r>
            <a:r>
              <a:rPr lang="en-GB" sz="1100" dirty="0">
                <a:solidFill>
                  <a:srgbClr val="343A40"/>
                </a:solidFill>
                <a:latin typeface="Barlow" panose="00000500000000000000" pitchFamily="2" charset="0"/>
              </a:rPr>
              <a:t> “</a:t>
            </a:r>
            <a:r>
              <a:rPr lang="en-GB" sz="1100" dirty="0">
                <a:solidFill>
                  <a:srgbClr val="343A40"/>
                </a:solidFill>
                <a:latin typeface="Barlow" panose="00000500000000000000" pitchFamily="2" charset="0"/>
                <a:hlinkClick r:id="rId10"/>
              </a:rPr>
              <a:t>Does Religion Breed Trust? A Cross-National Study of the Effects of Religious Involvement, Religious Faith, and Religious Context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Journal for the Scientific Study of Religion</a:t>
            </a:r>
            <a:r>
              <a:rPr lang="en-GB" sz="1100" dirty="0">
                <a:solidFill>
                  <a:srgbClr val="343A40"/>
                </a:solidFill>
                <a:latin typeface="Barlow" panose="00000500000000000000" pitchFamily="2" charset="0"/>
              </a:rPr>
              <a:t> 54(4):739–55</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Kumove</a:t>
            </a:r>
            <a:r>
              <a:rPr lang="en-GB" sz="1100" b="1" dirty="0">
                <a:solidFill>
                  <a:srgbClr val="343A40"/>
                </a:solidFill>
                <a:latin typeface="Barlow" panose="00000500000000000000" pitchFamily="2" charset="0"/>
              </a:rPr>
              <a:t> (2024)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1"/>
              </a:rPr>
              <a:t>Take Five? Testing the Cultural and Experiential Theories of Generalised Trust Against Five Criteria</a:t>
            </a:r>
            <a:r>
              <a:rPr lang="en-GB" sz="1100" dirty="0">
                <a:solidFill>
                  <a:srgbClr val="343A40"/>
                </a:solidFill>
                <a:latin typeface="Barlow" panose="00000500000000000000" pitchFamily="2" charset="0"/>
              </a:rPr>
              <a:t>”. Political Studies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Mitchell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2"/>
              </a:rPr>
              <a:t>Social Trust and Anti-immigrant Attitudes in Europe: A Longitudinal Multi-Level Analysis</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Frontiers in Sociology</a:t>
            </a:r>
            <a:r>
              <a:rPr lang="en-GB" sz="1100" dirty="0">
                <a:solidFill>
                  <a:srgbClr val="343A40"/>
                </a:solidFill>
                <a:latin typeface="Barlow" panose="00000500000000000000" pitchFamily="2" charset="0"/>
              </a:rPr>
              <a:t> 6: 604884</a:t>
            </a:r>
          </a:p>
          <a:p>
            <a:pPr marL="176213" indent="-176213">
              <a:spcBef>
                <a:spcPts val="600"/>
              </a:spcBef>
              <a:buFont typeface="+mj-lt"/>
              <a:buAutoNum type="arabicPeriod"/>
              <a:tabLst>
                <a:tab pos="265113" algn="l"/>
              </a:tabLst>
            </a:pPr>
            <a:r>
              <a:rPr lang="en-GB" sz="1100" b="1" dirty="0" err="1">
                <a:solidFill>
                  <a:srgbClr val="343A40"/>
                </a:solidFill>
                <a:latin typeface="Barlow" panose="00000500000000000000" pitchFamily="2" charset="0"/>
              </a:rPr>
              <a:t>Österman</a:t>
            </a:r>
            <a:r>
              <a:rPr lang="en-GB" sz="1100" b="1" dirty="0">
                <a:solidFill>
                  <a:srgbClr val="343A40"/>
                </a:solidFill>
                <a:latin typeface="Barlow" panose="00000500000000000000" pitchFamily="2" charset="0"/>
              </a:rPr>
              <a:t>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3"/>
              </a:rPr>
              <a:t>Can We Trust Education for Fostering Trust? Quasi-Experimental Evidence on the Effect of Education and Tracking on Social Trust</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Social Indicators Research</a:t>
            </a:r>
            <a:r>
              <a:rPr lang="en-GB" sz="1100" dirty="0">
                <a:solidFill>
                  <a:srgbClr val="343A40"/>
                </a:solidFill>
                <a:latin typeface="Barlow" panose="00000500000000000000" pitchFamily="2" charset="0"/>
              </a:rPr>
              <a:t> 154(1):211–33 </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Wilkinson and Pickett (2010) </a:t>
            </a:r>
            <a:r>
              <a:rPr lang="en-GB" sz="1100" dirty="0">
                <a:solidFill>
                  <a:srgbClr val="343A40"/>
                </a:solidFill>
                <a:latin typeface="Barlow" panose="00000500000000000000" pitchFamily="2" charset="0"/>
              </a:rPr>
              <a:t>“Income Inequality and Trust”, in </a:t>
            </a:r>
            <a:r>
              <a:rPr lang="en-GB" sz="1100" i="1" dirty="0">
                <a:solidFill>
                  <a:srgbClr val="343A40"/>
                </a:solidFill>
                <a:latin typeface="Barlow" panose="00000500000000000000" pitchFamily="2" charset="0"/>
              </a:rPr>
              <a:t>Chapter 4</a:t>
            </a:r>
            <a:r>
              <a:rPr lang="en-GB" sz="1100" dirty="0">
                <a:solidFill>
                  <a:srgbClr val="343A40"/>
                </a:solidFill>
                <a:latin typeface="Barlow" panose="00000500000000000000" pitchFamily="2" charset="0"/>
              </a:rPr>
              <a:t> of </a:t>
            </a:r>
            <a:r>
              <a:rPr lang="en-GB" sz="1100" i="1" dirty="0">
                <a:solidFill>
                  <a:srgbClr val="343A40"/>
                </a:solidFill>
                <a:latin typeface="Barlow" panose="00000500000000000000" pitchFamily="2" charset="0"/>
                <a:hlinkClick r:id="rId14"/>
              </a:rPr>
              <a:t>The Spirit Level: Why Greater Equality Makes Societies Stronger</a:t>
            </a:r>
            <a:r>
              <a:rPr lang="en-GB" sz="1100" dirty="0">
                <a:solidFill>
                  <a:srgbClr val="343A40"/>
                </a:solidFill>
                <a:latin typeface="Barlow" panose="00000500000000000000" pitchFamily="2" charset="0"/>
              </a:rPr>
              <a:t>. New York: Bloomsbury Press</a:t>
            </a:r>
          </a:p>
          <a:p>
            <a:pPr marL="176213" indent="-176213">
              <a:spcBef>
                <a:spcPts val="600"/>
              </a:spcBef>
              <a:buFont typeface="+mj-lt"/>
              <a:buAutoNum type="arabicPeriod"/>
              <a:tabLst>
                <a:tab pos="265113" algn="l"/>
              </a:tabLst>
            </a:pPr>
            <a:r>
              <a:rPr lang="en-GB" sz="1100" b="1" dirty="0">
                <a:solidFill>
                  <a:srgbClr val="343A40"/>
                </a:solidFill>
                <a:latin typeface="Barlow" panose="00000500000000000000" pitchFamily="2" charset="0"/>
              </a:rPr>
              <a:t>Wu (2021) </a:t>
            </a:r>
            <a:r>
              <a:rPr lang="en-GB" sz="1100" dirty="0">
                <a:solidFill>
                  <a:srgbClr val="343A40"/>
                </a:solidFill>
                <a:latin typeface="Barlow" panose="00000500000000000000" pitchFamily="2" charset="0"/>
              </a:rPr>
              <a:t>“</a:t>
            </a:r>
            <a:r>
              <a:rPr lang="en-GB" sz="1100" dirty="0">
                <a:solidFill>
                  <a:srgbClr val="343A40"/>
                </a:solidFill>
                <a:latin typeface="Barlow" panose="00000500000000000000" pitchFamily="2" charset="0"/>
                <a:hlinkClick r:id="rId15"/>
              </a:rPr>
              <a:t>Education and Social Trust in Global Perspective</a:t>
            </a:r>
            <a:r>
              <a:rPr lang="en-GB" sz="1100" dirty="0">
                <a:solidFill>
                  <a:srgbClr val="343A40"/>
                </a:solidFill>
                <a:latin typeface="Barlow" panose="00000500000000000000" pitchFamily="2" charset="0"/>
              </a:rPr>
              <a:t>”. </a:t>
            </a:r>
            <a:r>
              <a:rPr lang="en-GB" sz="1100" i="1" dirty="0">
                <a:solidFill>
                  <a:srgbClr val="343A40"/>
                </a:solidFill>
                <a:latin typeface="Barlow" panose="00000500000000000000" pitchFamily="2" charset="0"/>
              </a:rPr>
              <a:t>Sociological Perspectives</a:t>
            </a:r>
            <a:r>
              <a:rPr lang="en-GB" sz="1100" dirty="0">
                <a:solidFill>
                  <a:srgbClr val="343A40"/>
                </a:solidFill>
                <a:latin typeface="Barlow" panose="00000500000000000000" pitchFamily="2" charset="0"/>
              </a:rPr>
              <a:t> 64(6):1166–86</a:t>
            </a:r>
          </a:p>
        </p:txBody>
      </p:sp>
    </p:spTree>
    <p:extLst>
      <p:ext uri="{BB962C8B-B14F-4D97-AF65-F5344CB8AC3E}">
        <p14:creationId xmlns:p14="http://schemas.microsoft.com/office/powerpoint/2010/main" val="415548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10">
            <a:extLst>
              <a:ext uri="{FF2B5EF4-FFF2-40B4-BE49-F238E27FC236}">
                <a16:creationId xmlns:a16="http://schemas.microsoft.com/office/drawing/2014/main" id="{044B93BE-6DF9-5120-B2CB-6D3B60A69553}"/>
              </a:ext>
            </a:extLst>
          </p:cNvPr>
          <p:cNvSpPr>
            <a:spLocks noGrp="1"/>
          </p:cNvSpPr>
          <p:nvPr>
            <p:ph idx="1"/>
          </p:nvPr>
        </p:nvSpPr>
        <p:spPr>
          <a:xfrm>
            <a:off x="4286249" y="1093493"/>
            <a:ext cx="4586748" cy="3767397"/>
          </a:xfrm>
        </p:spPr>
        <p:txBody>
          <a:bodyPr>
            <a:normAutofit/>
          </a:bodyPr>
          <a:lstStyle/>
          <a:p>
            <a:r>
              <a:rPr lang="en-GB" dirty="0">
                <a:latin typeface="Lato Extended"/>
              </a:rPr>
              <a:t>Include (a) either an </a:t>
            </a:r>
            <a:r>
              <a:rPr lang="en-GB" b="1" dirty="0">
                <a:latin typeface="Lato Extended"/>
              </a:rPr>
              <a:t>appendix with the R code </a:t>
            </a:r>
            <a:r>
              <a:rPr lang="en-GB" dirty="0">
                <a:latin typeface="Lato Extended"/>
              </a:rPr>
              <a:t>used to analyse the data, (b) </a:t>
            </a:r>
            <a:r>
              <a:rPr lang="en-GB" b="1" dirty="0">
                <a:latin typeface="Lato Extended"/>
              </a:rPr>
              <a:t>inline R code </a:t>
            </a:r>
            <a:r>
              <a:rPr lang="en-GB" dirty="0">
                <a:latin typeface="Lato Extended"/>
              </a:rPr>
              <a:t>produced from an </a:t>
            </a:r>
            <a:r>
              <a:rPr lang="en-GB" dirty="0" err="1">
                <a:latin typeface="Lato Extended"/>
              </a:rPr>
              <a:t>RMarkdown</a:t>
            </a:r>
            <a:r>
              <a:rPr lang="en-GB" dirty="0">
                <a:latin typeface="Lato Extended"/>
              </a:rPr>
              <a:t>/Quarto document, or (c) submit the </a:t>
            </a:r>
            <a:r>
              <a:rPr lang="en-GB" b="1" dirty="0" err="1">
                <a:latin typeface="Lato Extended"/>
              </a:rPr>
              <a:t>RMarkdown</a:t>
            </a:r>
            <a:r>
              <a:rPr lang="en-GB" b="1" dirty="0">
                <a:latin typeface="Lato Extended"/>
              </a:rPr>
              <a:t>/Quarto document </a:t>
            </a:r>
            <a:r>
              <a:rPr lang="en-GB" dirty="0">
                <a:latin typeface="Lato Extended"/>
              </a:rPr>
              <a:t>separately</a:t>
            </a:r>
            <a:r>
              <a:rPr lang="en-GB" b="1" dirty="0">
                <a:latin typeface="Lato Extended"/>
              </a:rPr>
              <a:t> </a:t>
            </a:r>
            <a:r>
              <a:rPr lang="en-GB" dirty="0">
                <a:latin typeface="Lato Extended"/>
              </a:rPr>
              <a:t>as an additional file</a:t>
            </a:r>
          </a:p>
          <a:p>
            <a:r>
              <a:rPr lang="en-GB" dirty="0">
                <a:latin typeface="Lato Extended"/>
              </a:rPr>
              <a:t>The code and code comments do not count towards the wordcount</a:t>
            </a:r>
          </a:p>
          <a:p>
            <a:endParaRPr lang="en-GB" b="1" i="0" dirty="0">
              <a:solidFill>
                <a:schemeClr val="accent6">
                  <a:lumMod val="75000"/>
                </a:schemeClr>
              </a:solidFill>
              <a:effectLst/>
              <a:latin typeface="Lato Extended"/>
            </a:endParaRPr>
          </a:p>
        </p:txBody>
      </p:sp>
      <p:sp>
        <p:nvSpPr>
          <p:cNvPr id="2" name="Title 8">
            <a:extLst>
              <a:ext uri="{FF2B5EF4-FFF2-40B4-BE49-F238E27FC236}">
                <a16:creationId xmlns:a16="http://schemas.microsoft.com/office/drawing/2014/main" id="{2F0840C2-5BD3-17BD-8EF7-FC0B048C4673}"/>
              </a:ext>
            </a:extLst>
          </p:cNvPr>
          <p:cNvSpPr txBox="1">
            <a:spLocks/>
          </p:cNvSpPr>
          <p:nvPr/>
        </p:nvSpPr>
        <p:spPr>
          <a:xfrm>
            <a:off x="5751662" y="649736"/>
            <a:ext cx="1655922" cy="371011"/>
          </a:xfrm>
          <a:prstGeom prst="rect">
            <a:avLst/>
          </a:prstGeom>
          <a:solidFill>
            <a:schemeClr val="tx2"/>
          </a:solidFill>
        </p:spPr>
        <p:txBody>
          <a:bodyPr vert="horz" lIns="91440" tIns="45720" rIns="91440" bIns="45720" rtlCol="0" anchor="ctr">
            <a:normAutofit fontScale="90000" lnSpcReduction="20000"/>
          </a:bodyPr>
          <a:lstStyle>
            <a:lvl1pPr algn="l" defTabSz="342900" rtl="0" eaLnBrk="1" latinLnBrk="0" hangingPunct="1">
              <a:spcBef>
                <a:spcPct val="0"/>
              </a:spcBef>
              <a:buNone/>
              <a:defRPr sz="2400" b="1" kern="1200">
                <a:solidFill>
                  <a:schemeClr val="accent1">
                    <a:lumMod val="50000"/>
                  </a:schemeClr>
                </a:solidFill>
                <a:latin typeface="Arial Narrow" panose="020B0606020202030204" pitchFamily="34" charset="0"/>
                <a:ea typeface="+mj-ea"/>
                <a:cs typeface="+mj-cs"/>
              </a:defRPr>
            </a:lvl1pPr>
          </a:lstStyle>
          <a:p>
            <a:r>
              <a:rPr lang="en-GB" dirty="0">
                <a:solidFill>
                  <a:schemeClr val="bg1"/>
                </a:solidFill>
              </a:rPr>
              <a:t>Assignment</a:t>
            </a:r>
          </a:p>
        </p:txBody>
      </p:sp>
      <p:graphicFrame>
        <p:nvGraphicFramePr>
          <p:cNvPr id="3" name="Content Placeholder 5">
            <a:extLst>
              <a:ext uri="{FF2B5EF4-FFF2-40B4-BE49-F238E27FC236}">
                <a16:creationId xmlns:a16="http://schemas.microsoft.com/office/drawing/2014/main" id="{3A36C707-50B9-A3DB-E782-1F08BA0490E2}"/>
              </a:ext>
            </a:extLst>
          </p:cNvPr>
          <p:cNvGraphicFramePr>
            <a:graphicFrameLocks/>
          </p:cNvGraphicFramePr>
          <p:nvPr/>
        </p:nvGraphicFramePr>
        <p:xfrm>
          <a:off x="171450" y="41444"/>
          <a:ext cx="4114799" cy="496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84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A1E38F-44CC-0ACE-B90D-745782A693C1}"/>
              </a:ext>
            </a:extLst>
          </p:cNvPr>
          <p:cNvSpPr>
            <a:spLocks noGrp="1"/>
          </p:cNvSpPr>
          <p:nvPr>
            <p:ph type="body" sz="quarter" idx="10"/>
          </p:nvPr>
        </p:nvSpPr>
        <p:spPr/>
        <p:txBody>
          <a:bodyPr/>
          <a:lstStyle/>
          <a:p>
            <a:r>
              <a:rPr lang="en-GB" dirty="0"/>
              <a:t>Week 1</a:t>
            </a:r>
          </a:p>
        </p:txBody>
      </p:sp>
      <p:sp>
        <p:nvSpPr>
          <p:cNvPr id="3" name="Text Placeholder 2">
            <a:extLst>
              <a:ext uri="{FF2B5EF4-FFF2-40B4-BE49-F238E27FC236}">
                <a16:creationId xmlns:a16="http://schemas.microsoft.com/office/drawing/2014/main" id="{BC0918AC-4669-2CC4-F6EE-C1104F5AC20E}"/>
              </a:ext>
            </a:extLst>
          </p:cNvPr>
          <p:cNvSpPr>
            <a:spLocks noGrp="1"/>
          </p:cNvSpPr>
          <p:nvPr>
            <p:ph type="body" sz="quarter" idx="11"/>
          </p:nvPr>
        </p:nvSpPr>
        <p:spPr/>
        <p:txBody>
          <a:bodyPr/>
          <a:lstStyle/>
          <a:p>
            <a:r>
              <a:rPr lang="en-GB" dirty="0"/>
              <a:t>Introduction</a:t>
            </a:r>
          </a:p>
        </p:txBody>
      </p:sp>
      <p:sp>
        <p:nvSpPr>
          <p:cNvPr id="4" name="Text Placeholder 3">
            <a:extLst>
              <a:ext uri="{FF2B5EF4-FFF2-40B4-BE49-F238E27FC236}">
                <a16:creationId xmlns:a16="http://schemas.microsoft.com/office/drawing/2014/main" id="{2C16E2DC-61A9-B126-8DE8-289BDA969716}"/>
              </a:ext>
            </a:extLst>
          </p:cNvPr>
          <p:cNvSpPr>
            <a:spLocks noGrp="1"/>
          </p:cNvSpPr>
          <p:nvPr>
            <p:ph type="body" sz="quarter" idx="12"/>
          </p:nvPr>
        </p:nvSpPr>
        <p:spPr/>
        <p:txBody>
          <a:bodyPr/>
          <a:lstStyle/>
          <a:p>
            <a:r>
              <a:rPr lang="en-GB" dirty="0"/>
              <a:t>Module overview</a:t>
            </a:r>
          </a:p>
        </p:txBody>
      </p:sp>
      <p:sp>
        <p:nvSpPr>
          <p:cNvPr id="5" name="SmartArt Placeholder 4">
            <a:extLst>
              <a:ext uri="{FF2B5EF4-FFF2-40B4-BE49-F238E27FC236}">
                <a16:creationId xmlns:a16="http://schemas.microsoft.com/office/drawing/2014/main" id="{35E23B0E-674D-78C6-DFD9-8651CE004BC5}"/>
              </a:ext>
            </a:extLst>
          </p:cNvPr>
          <p:cNvSpPr>
            <a:spLocks noGrp="1"/>
          </p:cNvSpPr>
          <p:nvPr>
            <p:ph type="dgm" sz="quarter" idx="13"/>
          </p:nvPr>
        </p:nvSpPr>
        <p:spPr/>
        <p:txBody>
          <a:bodyPr/>
          <a:lstStyle/>
          <a:p>
            <a:endParaRPr lang="en-GB"/>
          </a:p>
        </p:txBody>
      </p:sp>
    </p:spTree>
    <p:extLst>
      <p:ext uri="{BB962C8B-B14F-4D97-AF65-F5344CB8AC3E}">
        <p14:creationId xmlns:p14="http://schemas.microsoft.com/office/powerpoint/2010/main" val="2007936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C1BC-EF6F-ABAC-B179-9809A1B93A68}"/>
              </a:ext>
            </a:extLst>
          </p:cNvPr>
          <p:cNvSpPr>
            <a:spLocks noGrp="1"/>
          </p:cNvSpPr>
          <p:nvPr>
            <p:ph type="title"/>
          </p:nvPr>
        </p:nvSpPr>
        <p:spPr>
          <a:xfrm>
            <a:off x="457200" y="205979"/>
            <a:ext cx="7532376" cy="371011"/>
          </a:xfrm>
        </p:spPr>
        <p:txBody>
          <a:bodyPr anchor="ctr">
            <a:normAutofit/>
          </a:bodyPr>
          <a:lstStyle/>
          <a:p>
            <a:pPr>
              <a:lnSpc>
                <a:spcPct val="90000"/>
              </a:lnSpc>
            </a:pPr>
            <a:r>
              <a:rPr lang="en-GB" sz="2000"/>
              <a:t>Meet Larry…</a:t>
            </a:r>
          </a:p>
        </p:txBody>
      </p:sp>
      <p:pic>
        <p:nvPicPr>
          <p:cNvPr id="1026" name="Picture 2" descr="Amazon.com : &quot;Warning Bad Jokes Ahead&quot; 11 inch by 9.5 inch Laminated Funny  Sign : Patio, Lawn &amp; Garden">
            <a:extLst>
              <a:ext uri="{FF2B5EF4-FFF2-40B4-BE49-F238E27FC236}">
                <a16:creationId xmlns:a16="http://schemas.microsoft.com/office/drawing/2014/main" id="{1A8601A4-A5C9-685E-D51F-412CA3E5C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3953" y="1395016"/>
            <a:ext cx="3048533" cy="23534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18DC6BD-4B47-16B0-B72D-CB9F82583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47" y="674932"/>
            <a:ext cx="4358156" cy="4195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60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416F"/>
        </a:solidFill>
        <a:effectLst/>
      </p:bgPr>
    </p:bg>
    <p:spTree>
      <p:nvGrpSpPr>
        <p:cNvPr id="1" name=""/>
        <p:cNvGrpSpPr/>
        <p:nvPr/>
      </p:nvGrpSpPr>
      <p:grpSpPr>
        <a:xfrm>
          <a:off x="0" y="0"/>
          <a:ext cx="0" cy="0"/>
          <a:chOff x="0" y="0"/>
          <a:chExt cx="0" cy="0"/>
        </a:xfrm>
      </p:grpSpPr>
      <p:pic>
        <p:nvPicPr>
          <p:cNvPr id="8" name="Online Media 7" title="Larry computes">
            <a:hlinkClick r:id="" action="ppaction://media"/>
            <a:extLst>
              <a:ext uri="{FF2B5EF4-FFF2-40B4-BE49-F238E27FC236}">
                <a16:creationId xmlns:a16="http://schemas.microsoft.com/office/drawing/2014/main" id="{714F6DE7-2C9D-9D73-5362-F39D7405E0F5}"/>
              </a:ext>
            </a:extLst>
          </p:cNvPr>
          <p:cNvPicPr>
            <a:picLocks noGrp="1" noRot="1" noChangeAspect="1"/>
          </p:cNvPicPr>
          <p:nvPr>
            <p:ph idx="1"/>
            <a:videoFile r:link="rId1"/>
          </p:nvPr>
        </p:nvPicPr>
        <p:blipFill>
          <a:blip r:embed="rId4"/>
          <a:stretch>
            <a:fillRect/>
          </a:stretch>
        </p:blipFill>
        <p:spPr>
          <a:xfrm>
            <a:off x="488950" y="264826"/>
            <a:ext cx="8166100" cy="4613847"/>
          </a:xfrm>
          <a:prstGeom prst="rect">
            <a:avLst/>
          </a:prstGeom>
          <a:noFill/>
          <a:ln w="76200">
            <a:noFill/>
          </a:ln>
        </p:spPr>
      </p:pic>
    </p:spTree>
    <p:extLst>
      <p:ext uri="{BB962C8B-B14F-4D97-AF65-F5344CB8AC3E}">
        <p14:creationId xmlns:p14="http://schemas.microsoft.com/office/powerpoint/2010/main" val="37379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2B75DD-FDBB-C5BC-40DC-9E7183589F07}"/>
              </a:ext>
            </a:extLst>
          </p:cNvPr>
          <p:cNvSpPr>
            <a:spLocks noGrp="1"/>
          </p:cNvSpPr>
          <p:nvPr>
            <p:ph type="title"/>
          </p:nvPr>
        </p:nvSpPr>
        <p:spPr/>
        <p:txBody>
          <a:bodyPr>
            <a:normAutofit fontScale="90000"/>
          </a:bodyPr>
          <a:lstStyle/>
          <a:p>
            <a:r>
              <a:rPr lang="en-GB" dirty="0"/>
              <a:t>Deconstructing Larry</a:t>
            </a:r>
          </a:p>
        </p:txBody>
      </p:sp>
      <p:pic>
        <p:nvPicPr>
          <p:cNvPr id="3" name="Picture 2">
            <a:extLst>
              <a:ext uri="{FF2B5EF4-FFF2-40B4-BE49-F238E27FC236}">
                <a16:creationId xmlns:a16="http://schemas.microsoft.com/office/drawing/2014/main" id="{AE0FD48B-5C56-14CF-9843-9FB80324B1C2}"/>
              </a:ext>
            </a:extLst>
          </p:cNvPr>
          <p:cNvPicPr>
            <a:picLocks/>
          </p:cNvPicPr>
          <p:nvPr/>
        </p:nvPicPr>
        <p:blipFill>
          <a:blip r:embed="rId3"/>
          <a:stretch>
            <a:fillRect/>
          </a:stretch>
        </p:blipFill>
        <p:spPr>
          <a:xfrm>
            <a:off x="5522861" y="3906729"/>
            <a:ext cx="720000" cy="720000"/>
          </a:xfrm>
          <a:prstGeom prst="rect">
            <a:avLst/>
          </a:prstGeom>
        </p:spPr>
      </p:pic>
      <p:pic>
        <p:nvPicPr>
          <p:cNvPr id="10" name="Picture 9">
            <a:extLst>
              <a:ext uri="{FF2B5EF4-FFF2-40B4-BE49-F238E27FC236}">
                <a16:creationId xmlns:a16="http://schemas.microsoft.com/office/drawing/2014/main" id="{46396496-2B90-5C19-EE8C-654F04AD18AD}"/>
              </a:ext>
            </a:extLst>
          </p:cNvPr>
          <p:cNvPicPr>
            <a:picLocks/>
          </p:cNvPicPr>
          <p:nvPr/>
        </p:nvPicPr>
        <p:blipFill>
          <a:blip r:embed="rId4"/>
          <a:stretch>
            <a:fillRect/>
          </a:stretch>
        </p:blipFill>
        <p:spPr>
          <a:xfrm>
            <a:off x="6733689" y="3906729"/>
            <a:ext cx="720000" cy="720000"/>
          </a:xfrm>
          <a:prstGeom prst="rect">
            <a:avLst/>
          </a:prstGeom>
        </p:spPr>
      </p:pic>
      <p:pic>
        <p:nvPicPr>
          <p:cNvPr id="12" name="Picture 11">
            <a:extLst>
              <a:ext uri="{FF2B5EF4-FFF2-40B4-BE49-F238E27FC236}">
                <a16:creationId xmlns:a16="http://schemas.microsoft.com/office/drawing/2014/main" id="{8F9284C0-F061-B0A6-DB4A-58EC7DD26AFC}"/>
              </a:ext>
            </a:extLst>
          </p:cNvPr>
          <p:cNvPicPr>
            <a:picLocks noChangeAspect="1"/>
          </p:cNvPicPr>
          <p:nvPr/>
        </p:nvPicPr>
        <p:blipFill>
          <a:blip r:embed="rId5"/>
          <a:srcRect/>
          <a:stretch/>
        </p:blipFill>
        <p:spPr>
          <a:xfrm>
            <a:off x="5999761" y="576990"/>
            <a:ext cx="960001" cy="640084"/>
          </a:xfrm>
          <a:prstGeom prst="rect">
            <a:avLst/>
          </a:prstGeom>
        </p:spPr>
      </p:pic>
      <p:pic>
        <p:nvPicPr>
          <p:cNvPr id="1030" name="Picture 6" descr="Men &amp; Women Toilet Door Sign - Bathroom Sticker - Door Stickers - Funny  Bathroom Wall Art - Staff Toilet Sign - Unisex Toilet Sign - Funny Toilet  Sign ...">
            <a:extLst>
              <a:ext uri="{FF2B5EF4-FFF2-40B4-BE49-F238E27FC236}">
                <a16:creationId xmlns:a16="http://schemas.microsoft.com/office/drawing/2014/main" id="{5DA304C2-D4BE-2D7B-6526-6197D0A46F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9761" y="1445463"/>
            <a:ext cx="960001" cy="72000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47D5A3C3-6BF5-CD93-6777-CC2DFBF19E87}"/>
              </a:ext>
            </a:extLst>
          </p:cNvPr>
          <p:cNvCxnSpPr>
            <a:cxnSpLocks/>
            <a:stCxn id="3" idx="0"/>
          </p:cNvCxnSpPr>
          <p:nvPr/>
        </p:nvCxnSpPr>
        <p:spPr>
          <a:xfrm flipV="1">
            <a:off x="5882861" y="2165464"/>
            <a:ext cx="0" cy="1741265"/>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CF0982E-061D-02D5-AAD1-E9842AF6172B}"/>
              </a:ext>
            </a:extLst>
          </p:cNvPr>
          <p:cNvSpPr txBox="1"/>
          <p:nvPr/>
        </p:nvSpPr>
        <p:spPr>
          <a:xfrm>
            <a:off x="5522861" y="4537082"/>
            <a:ext cx="720000" cy="369332"/>
          </a:xfrm>
          <a:prstGeom prst="rect">
            <a:avLst/>
          </a:prstGeom>
          <a:noFill/>
        </p:spPr>
        <p:txBody>
          <a:bodyPr wrap="square" rtlCol="0">
            <a:spAutoFit/>
          </a:bodyPr>
          <a:lstStyle/>
          <a:p>
            <a:pPr algn="ctr"/>
            <a:r>
              <a:rPr lang="en-GB" b="1" dirty="0">
                <a:solidFill>
                  <a:srgbClr val="1B416F"/>
                </a:solidFill>
              </a:rPr>
              <a:t>Larry</a:t>
            </a:r>
          </a:p>
        </p:txBody>
      </p:sp>
      <p:sp>
        <p:nvSpPr>
          <p:cNvPr id="19" name="TextBox 18">
            <a:extLst>
              <a:ext uri="{FF2B5EF4-FFF2-40B4-BE49-F238E27FC236}">
                <a16:creationId xmlns:a16="http://schemas.microsoft.com/office/drawing/2014/main" id="{DDE383EA-822B-B3AA-0B04-2FBC8BE9FD19}"/>
              </a:ext>
            </a:extLst>
          </p:cNvPr>
          <p:cNvSpPr txBox="1"/>
          <p:nvPr/>
        </p:nvSpPr>
        <p:spPr>
          <a:xfrm>
            <a:off x="6716661" y="4546813"/>
            <a:ext cx="720000" cy="369332"/>
          </a:xfrm>
          <a:prstGeom prst="rect">
            <a:avLst/>
          </a:prstGeom>
          <a:noFill/>
        </p:spPr>
        <p:txBody>
          <a:bodyPr wrap="square" rtlCol="0">
            <a:spAutoFit/>
          </a:bodyPr>
          <a:lstStyle/>
          <a:p>
            <a:pPr algn="ctr"/>
            <a:r>
              <a:rPr lang="en-GB" b="1" dirty="0">
                <a:solidFill>
                  <a:srgbClr val="1B416F"/>
                </a:solidFill>
              </a:rPr>
              <a:t>Wally</a:t>
            </a:r>
          </a:p>
        </p:txBody>
      </p:sp>
      <p:cxnSp>
        <p:nvCxnSpPr>
          <p:cNvPr id="20" name="Straight Arrow Connector 19">
            <a:extLst>
              <a:ext uri="{FF2B5EF4-FFF2-40B4-BE49-F238E27FC236}">
                <a16:creationId xmlns:a16="http://schemas.microsoft.com/office/drawing/2014/main" id="{78B75055-982A-EB6F-BFDE-086FF626B789}"/>
              </a:ext>
            </a:extLst>
          </p:cNvPr>
          <p:cNvCxnSpPr>
            <a:cxnSpLocks/>
          </p:cNvCxnSpPr>
          <p:nvPr/>
        </p:nvCxnSpPr>
        <p:spPr>
          <a:xfrm flipH="1" flipV="1">
            <a:off x="7076661" y="2165464"/>
            <a:ext cx="0" cy="1741265"/>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EA3CBE8-05C8-B69C-FEB9-CD8B09DDED87}"/>
              </a:ext>
            </a:extLst>
          </p:cNvPr>
          <p:cNvCxnSpPr/>
          <p:nvPr/>
        </p:nvCxnSpPr>
        <p:spPr>
          <a:xfrm>
            <a:off x="5882861" y="578710"/>
            <a:ext cx="0" cy="1588474"/>
          </a:xfrm>
          <a:prstGeom prst="straightConnector1">
            <a:avLst/>
          </a:prstGeom>
          <a:ln w="50800">
            <a:solidFill>
              <a:schemeClr val="accent3">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6C65ACC-F268-66C0-1D07-E2D183FC648D}"/>
              </a:ext>
            </a:extLst>
          </p:cNvPr>
          <p:cNvCxnSpPr/>
          <p:nvPr/>
        </p:nvCxnSpPr>
        <p:spPr>
          <a:xfrm>
            <a:off x="7076661" y="578710"/>
            <a:ext cx="0" cy="1588474"/>
          </a:xfrm>
          <a:prstGeom prst="straightConnector1">
            <a:avLst/>
          </a:prstGeom>
          <a:ln w="50800">
            <a:solidFill>
              <a:schemeClr val="accent3">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B7BA1E2-66BE-B2DE-3936-5124E578BE0D}"/>
                  </a:ext>
                </a:extLst>
              </p:cNvPr>
              <p:cNvSpPr txBox="1"/>
              <p:nvPr/>
            </p:nvSpPr>
            <p:spPr>
              <a:xfrm>
                <a:off x="4802140" y="2972219"/>
                <a:ext cx="991041"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𝐿</m:t>
                          </m:r>
                        </m:e>
                        <m:sub>
                          <m:r>
                            <a:rPr lang="en-GB" sz="1600" b="0" i="1" smtClean="0">
                              <a:solidFill>
                                <a:schemeClr val="tx1"/>
                              </a:solidFill>
                              <a:latin typeface="Cambria Math" panose="02040503050406030204" pitchFamily="18" charset="0"/>
                            </a:rPr>
                            <m:t>𝑠𝑝𝑒𝑒𝑑</m:t>
                          </m:r>
                          <m:r>
                            <a:rPr lang="en-GB" sz="1600" b="0" i="1" smtClean="0">
                              <a:solidFill>
                                <a:schemeClr val="tx1"/>
                              </a:solidFill>
                              <a:latin typeface="Cambria Math" panose="02040503050406030204" pitchFamily="18" charset="0"/>
                            </a:rPr>
                            <m:t> </m:t>
                          </m:r>
                        </m:sub>
                      </m:sSub>
                      <m:r>
                        <a:rPr lang="en-GB" sz="1600" b="0" i="1" smtClean="0">
                          <a:solidFill>
                            <a:schemeClr val="tx1"/>
                          </a:solidFill>
                          <a:latin typeface="Cambria Math" panose="02040503050406030204" pitchFamily="18" charset="0"/>
                        </a:rPr>
                        <m:t>×</m:t>
                      </m:r>
                      <m:r>
                        <a:rPr lang="en-GB" sz="1600" b="0" i="1" smtClean="0">
                          <a:solidFill>
                            <a:schemeClr val="tx1"/>
                          </a:solidFill>
                          <a:latin typeface="Cambria Math" panose="02040503050406030204" pitchFamily="18" charset="0"/>
                        </a:rPr>
                        <m:t>𝑑</m:t>
                      </m:r>
                    </m:oMath>
                  </m:oMathPara>
                </a14:m>
                <a:endParaRPr lang="en-GB" sz="1600" dirty="0">
                  <a:solidFill>
                    <a:schemeClr val="tx1"/>
                  </a:solidFill>
                </a:endParaRPr>
              </a:p>
            </p:txBody>
          </p:sp>
        </mc:Choice>
        <mc:Fallback xmlns="">
          <p:sp>
            <p:nvSpPr>
              <p:cNvPr id="26" name="TextBox 25">
                <a:extLst>
                  <a:ext uri="{FF2B5EF4-FFF2-40B4-BE49-F238E27FC236}">
                    <a16:creationId xmlns:a16="http://schemas.microsoft.com/office/drawing/2014/main" id="{AB7BA1E2-66BE-B2DE-3936-5124E578BE0D}"/>
                  </a:ext>
                </a:extLst>
              </p:cNvPr>
              <p:cNvSpPr txBox="1">
                <a:spLocks noRot="1" noChangeAspect="1" noMove="1" noResize="1" noEditPoints="1" noAdjustHandles="1" noChangeArrowheads="1" noChangeShapeType="1" noTextEdit="1"/>
              </p:cNvSpPr>
              <p:nvPr/>
            </p:nvSpPr>
            <p:spPr>
              <a:xfrm>
                <a:off x="4802140" y="2972219"/>
                <a:ext cx="991041" cy="265201"/>
              </a:xfrm>
              <a:prstGeom prst="rect">
                <a:avLst/>
              </a:prstGeom>
              <a:blipFill>
                <a:blip r:embed="rId7"/>
                <a:stretch>
                  <a:fillRect l="-4321" r="-4321" b="-279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24A5D70-70E9-2911-08EE-4D56A89FE4F2}"/>
                  </a:ext>
                </a:extLst>
              </p:cNvPr>
              <p:cNvSpPr txBox="1"/>
              <p:nvPr/>
            </p:nvSpPr>
            <p:spPr>
              <a:xfrm>
                <a:off x="7152861" y="2972638"/>
                <a:ext cx="1016689" cy="265201"/>
              </a:xfrm>
              <a:prstGeom prst="rect">
                <a:avLst/>
              </a:prstGeom>
              <a:noFill/>
            </p:spPr>
            <p:txBody>
              <a:bodyPr wrap="none" lIns="0" tIns="0" rIns="0" bIns="0" rtlCol="0">
                <a:spAutoFit/>
              </a:bodyPr>
              <a:lstStyle/>
              <a:p>
                <a14:m>
                  <m:oMath xmlns:m="http://schemas.openxmlformats.org/officeDocument/2006/math">
                    <m:sSub>
                      <m:sSubPr>
                        <m:ctrlPr>
                          <a:rPr lang="en-GB" sz="1600" b="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𝑊</m:t>
                        </m:r>
                      </m:e>
                      <m:sub>
                        <m:r>
                          <a:rPr lang="en-GB" sz="1600" b="0" i="1" smtClean="0">
                            <a:solidFill>
                              <a:schemeClr val="tx1"/>
                            </a:solidFill>
                            <a:latin typeface="Cambria Math" panose="02040503050406030204" pitchFamily="18" charset="0"/>
                          </a:rPr>
                          <m:t>𝑠𝑝𝑒𝑒𝑑</m:t>
                        </m:r>
                      </m:sub>
                    </m:sSub>
                    <m:r>
                      <a:rPr lang="en-GB" sz="1600" b="0" i="1" smtClean="0">
                        <a:solidFill>
                          <a:schemeClr val="tx1"/>
                        </a:solidFill>
                        <a:latin typeface="Cambria Math" panose="02040503050406030204" pitchFamily="18" charset="0"/>
                      </a:rPr>
                      <m:t>×</m:t>
                    </m:r>
                    <m:r>
                      <a:rPr lang="en-GB" sz="1600" b="0" i="1" smtClean="0">
                        <a:solidFill>
                          <a:schemeClr val="tx1"/>
                        </a:solidFill>
                        <a:latin typeface="Cambria Math" panose="02040503050406030204" pitchFamily="18" charset="0"/>
                      </a:rPr>
                      <m:t>𝑑</m:t>
                    </m:r>
                  </m:oMath>
                </a14:m>
                <a:r>
                  <a:rPr lang="en-GB" sz="1600" dirty="0">
                    <a:solidFill>
                      <a:schemeClr val="tx1"/>
                    </a:solidFill>
                  </a:rPr>
                  <a:t> </a:t>
                </a:r>
              </a:p>
            </p:txBody>
          </p:sp>
        </mc:Choice>
        <mc:Fallback xmlns="">
          <p:sp>
            <p:nvSpPr>
              <p:cNvPr id="27" name="TextBox 26">
                <a:extLst>
                  <a:ext uri="{FF2B5EF4-FFF2-40B4-BE49-F238E27FC236}">
                    <a16:creationId xmlns:a16="http://schemas.microsoft.com/office/drawing/2014/main" id="{124A5D70-70E9-2911-08EE-4D56A89FE4F2}"/>
                  </a:ext>
                </a:extLst>
              </p:cNvPr>
              <p:cNvSpPr txBox="1">
                <a:spLocks noRot="1" noChangeAspect="1" noMove="1" noResize="1" noEditPoints="1" noAdjustHandles="1" noChangeArrowheads="1" noChangeShapeType="1" noTextEdit="1"/>
              </p:cNvSpPr>
              <p:nvPr/>
            </p:nvSpPr>
            <p:spPr>
              <a:xfrm>
                <a:off x="7152861" y="2972638"/>
                <a:ext cx="1016689" cy="265201"/>
              </a:xfrm>
              <a:prstGeom prst="rect">
                <a:avLst/>
              </a:prstGeom>
              <a:blipFill>
                <a:blip r:embed="rId8"/>
                <a:stretch>
                  <a:fillRect l="-6587" r="-599" b="-279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66D25B9-4DFA-AB2F-03DD-1D2DC99748E8}"/>
                  </a:ext>
                </a:extLst>
              </p:cNvPr>
              <p:cNvSpPr txBox="1"/>
              <p:nvPr/>
            </p:nvSpPr>
            <p:spPr>
              <a:xfrm>
                <a:off x="5181667" y="1114935"/>
                <a:ext cx="61151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𝜇</m:t>
                          </m:r>
                          <m:r>
                            <a:rPr lang="en-GB" b="0" i="1" smtClean="0">
                              <a:latin typeface="Cambria Math" panose="02040503050406030204" pitchFamily="18" charset="0"/>
                            </a:rPr>
                            <m:t>𝑤𝑒𝑒</m:t>
                          </m:r>
                        </m:sub>
                      </m:sSub>
                    </m:oMath>
                  </m:oMathPara>
                </a14:m>
                <a:endParaRPr lang="en-GB" dirty="0"/>
              </a:p>
            </p:txBody>
          </p:sp>
        </mc:Choice>
        <mc:Fallback xmlns="">
          <p:sp>
            <p:nvSpPr>
              <p:cNvPr id="29" name="TextBox 28">
                <a:extLst>
                  <a:ext uri="{FF2B5EF4-FFF2-40B4-BE49-F238E27FC236}">
                    <a16:creationId xmlns:a16="http://schemas.microsoft.com/office/drawing/2014/main" id="{666D25B9-4DFA-AB2F-03DD-1D2DC99748E8}"/>
                  </a:ext>
                </a:extLst>
              </p:cNvPr>
              <p:cNvSpPr txBox="1">
                <a:spLocks noRot="1" noChangeAspect="1" noMove="1" noResize="1" noEditPoints="1" noAdjustHandles="1" noChangeArrowheads="1" noChangeShapeType="1" noTextEdit="1"/>
              </p:cNvSpPr>
              <p:nvPr/>
            </p:nvSpPr>
            <p:spPr>
              <a:xfrm>
                <a:off x="5181667" y="1114935"/>
                <a:ext cx="611514" cy="299313"/>
              </a:xfrm>
              <a:prstGeom prst="rect">
                <a:avLst/>
              </a:prstGeom>
              <a:blipFill>
                <a:blip r:embed="rId9"/>
                <a:stretch>
                  <a:fillRect l="-8000" r="-4000" b="-204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BC2A1F-267A-EA04-AFD4-AA3C922EC4F0}"/>
                  </a:ext>
                </a:extLst>
              </p:cNvPr>
              <p:cNvSpPr txBox="1"/>
              <p:nvPr/>
            </p:nvSpPr>
            <p:spPr>
              <a:xfrm>
                <a:off x="7152861" y="1114934"/>
                <a:ext cx="658129"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𝜇</m:t>
                          </m:r>
                          <m:r>
                            <a:rPr lang="en-GB" b="0" i="1" smtClean="0">
                              <a:latin typeface="Cambria Math" panose="02040503050406030204" pitchFamily="18" charset="0"/>
                            </a:rPr>
                            <m:t>𝑤𝑒𝑒</m:t>
                          </m:r>
                        </m:sub>
                      </m:sSub>
                    </m:oMath>
                  </m:oMathPara>
                </a14:m>
                <a:endParaRPr lang="en-GB" dirty="0"/>
              </a:p>
            </p:txBody>
          </p:sp>
        </mc:Choice>
        <mc:Fallback xmlns="">
          <p:sp>
            <p:nvSpPr>
              <p:cNvPr id="30" name="TextBox 29">
                <a:extLst>
                  <a:ext uri="{FF2B5EF4-FFF2-40B4-BE49-F238E27FC236}">
                    <a16:creationId xmlns:a16="http://schemas.microsoft.com/office/drawing/2014/main" id="{B1BC2A1F-267A-EA04-AFD4-AA3C922EC4F0}"/>
                  </a:ext>
                </a:extLst>
              </p:cNvPr>
              <p:cNvSpPr txBox="1">
                <a:spLocks noRot="1" noChangeAspect="1" noMove="1" noResize="1" noEditPoints="1" noAdjustHandles="1" noChangeArrowheads="1" noChangeShapeType="1" noTextEdit="1"/>
              </p:cNvSpPr>
              <p:nvPr/>
            </p:nvSpPr>
            <p:spPr>
              <a:xfrm>
                <a:off x="7152861" y="1114934"/>
                <a:ext cx="658129" cy="299313"/>
              </a:xfrm>
              <a:prstGeom prst="rect">
                <a:avLst/>
              </a:prstGeom>
              <a:blipFill>
                <a:blip r:embed="rId10"/>
                <a:stretch>
                  <a:fillRect l="-7407" r="-3704" b="-204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08AE5F6-C1F3-2FCF-CFA9-9C6C0D2744DA}"/>
                  </a:ext>
                </a:extLst>
              </p:cNvPr>
              <p:cNvSpPr txBox="1"/>
              <p:nvPr/>
            </p:nvSpPr>
            <p:spPr>
              <a:xfrm>
                <a:off x="5070345" y="1998867"/>
                <a:ext cx="567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𝑤𝑎𝑖𝑡</m:t>
                          </m:r>
                        </m:sub>
                      </m:sSub>
                    </m:oMath>
                  </m:oMathPara>
                </a14:m>
                <a:endParaRPr lang="en-GB" dirty="0"/>
              </a:p>
            </p:txBody>
          </p:sp>
        </mc:Choice>
        <mc:Fallback xmlns="">
          <p:sp>
            <p:nvSpPr>
              <p:cNvPr id="31" name="TextBox 30">
                <a:extLst>
                  <a:ext uri="{FF2B5EF4-FFF2-40B4-BE49-F238E27FC236}">
                    <a16:creationId xmlns:a16="http://schemas.microsoft.com/office/drawing/2014/main" id="{208AE5F6-C1F3-2FCF-CFA9-9C6C0D2744DA}"/>
                  </a:ext>
                </a:extLst>
              </p:cNvPr>
              <p:cNvSpPr txBox="1">
                <a:spLocks noRot="1" noChangeAspect="1" noMove="1" noResize="1" noEditPoints="1" noAdjustHandles="1" noChangeArrowheads="1" noChangeShapeType="1" noTextEdit="1"/>
              </p:cNvSpPr>
              <p:nvPr/>
            </p:nvSpPr>
            <p:spPr>
              <a:xfrm>
                <a:off x="5070345" y="1998867"/>
                <a:ext cx="567078" cy="276999"/>
              </a:xfrm>
              <a:prstGeom prst="rect">
                <a:avLst/>
              </a:prstGeom>
              <a:blipFill>
                <a:blip r:embed="rId11"/>
                <a:stretch>
                  <a:fillRect l="-9677" r="-4301"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B1BEC21-16BD-86F7-A472-558749FC23B7}"/>
                  </a:ext>
                </a:extLst>
              </p:cNvPr>
              <p:cNvSpPr txBox="1"/>
              <p:nvPr/>
            </p:nvSpPr>
            <p:spPr>
              <a:xfrm>
                <a:off x="7235669" y="2003915"/>
                <a:ext cx="6326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𝑤𝑎𝑖𝑡</m:t>
                          </m:r>
                        </m:sub>
                      </m:sSub>
                    </m:oMath>
                  </m:oMathPara>
                </a14:m>
                <a:endParaRPr lang="en-GB" dirty="0"/>
              </a:p>
            </p:txBody>
          </p:sp>
        </mc:Choice>
        <mc:Fallback xmlns="">
          <p:sp>
            <p:nvSpPr>
              <p:cNvPr id="32" name="TextBox 31">
                <a:extLst>
                  <a:ext uri="{FF2B5EF4-FFF2-40B4-BE49-F238E27FC236}">
                    <a16:creationId xmlns:a16="http://schemas.microsoft.com/office/drawing/2014/main" id="{FB1BEC21-16BD-86F7-A472-558749FC23B7}"/>
                  </a:ext>
                </a:extLst>
              </p:cNvPr>
              <p:cNvSpPr txBox="1">
                <a:spLocks noRot="1" noChangeAspect="1" noMove="1" noResize="1" noEditPoints="1" noAdjustHandles="1" noChangeArrowheads="1" noChangeShapeType="1" noTextEdit="1"/>
              </p:cNvSpPr>
              <p:nvPr/>
            </p:nvSpPr>
            <p:spPr>
              <a:xfrm>
                <a:off x="7235669" y="2003915"/>
                <a:ext cx="632609" cy="276999"/>
              </a:xfrm>
              <a:prstGeom prst="rect">
                <a:avLst/>
              </a:prstGeom>
              <a:blipFill>
                <a:blip r:embed="rId12"/>
                <a:stretch>
                  <a:fillRect l="-8654" r="-3846" b="-17778"/>
                </a:stretch>
              </a:blipFill>
            </p:spPr>
            <p:txBody>
              <a:bodyPr/>
              <a:lstStyle/>
              <a:p>
                <a:r>
                  <a:rPr lang="en-GB">
                    <a:noFill/>
                  </a:rPr>
                  <a:t> </a:t>
                </a:r>
              </a:p>
            </p:txBody>
          </p:sp>
        </mc:Fallback>
      </mc:AlternateContent>
      <p:sp>
        <p:nvSpPr>
          <p:cNvPr id="34" name="Content Placeholder 33">
            <a:extLst>
              <a:ext uri="{FF2B5EF4-FFF2-40B4-BE49-F238E27FC236}">
                <a16:creationId xmlns:a16="http://schemas.microsoft.com/office/drawing/2014/main" id="{334C55B1-15EF-3072-F144-3CE718FF51ED}"/>
              </a:ext>
            </a:extLst>
          </p:cNvPr>
          <p:cNvSpPr>
            <a:spLocks noGrp="1"/>
          </p:cNvSpPr>
          <p:nvPr>
            <p:ph sz="half" idx="1"/>
          </p:nvPr>
        </p:nvSpPr>
        <p:spPr>
          <a:xfrm>
            <a:off x="457200" y="652130"/>
            <a:ext cx="3762316" cy="4215899"/>
          </a:xfrm>
        </p:spPr>
        <p:txBody>
          <a:bodyPr>
            <a:noAutofit/>
          </a:bodyPr>
          <a:lstStyle/>
          <a:p>
            <a:pPr marL="0" indent="0">
              <a:buNone/>
            </a:pPr>
            <a:r>
              <a:rPr lang="en-GB" sz="2800" i="1" dirty="0">
                <a:solidFill>
                  <a:schemeClr val="tx1">
                    <a:lumMod val="50000"/>
                    <a:lumOff val="50000"/>
                  </a:schemeClr>
                </a:solidFill>
              </a:rPr>
              <a:t>“I calculated </a:t>
            </a:r>
            <a:r>
              <a:rPr lang="en-GB" sz="2800" b="1" i="1" dirty="0">
                <a:solidFill>
                  <a:schemeClr val="tx2"/>
                </a:solidFill>
              </a:rPr>
              <a:t>your speed</a:t>
            </a:r>
            <a:r>
              <a:rPr lang="en-GB" sz="2800" i="1" dirty="0">
                <a:solidFill>
                  <a:schemeClr val="tx1">
                    <a:lumMod val="50000"/>
                    <a:lumOff val="50000"/>
                  </a:schemeClr>
                </a:solidFill>
              </a:rPr>
              <a:t>, </a:t>
            </a:r>
            <a:r>
              <a:rPr lang="en-GB" sz="2800" b="1" i="1" dirty="0">
                <a:solidFill>
                  <a:schemeClr val="tx2"/>
                </a:solidFill>
              </a:rPr>
              <a:t>my speed</a:t>
            </a:r>
            <a:r>
              <a:rPr lang="en-GB" sz="2800" i="1" dirty="0">
                <a:solidFill>
                  <a:schemeClr val="tx1">
                    <a:lumMod val="50000"/>
                    <a:lumOff val="50000"/>
                  </a:schemeClr>
                </a:solidFill>
              </a:rPr>
              <a:t>, the </a:t>
            </a:r>
            <a:r>
              <a:rPr lang="en-GB" sz="2800" b="1" i="1" dirty="0"/>
              <a:t>distance</a:t>
            </a:r>
            <a:r>
              <a:rPr lang="en-GB" sz="2800" i="1" dirty="0">
                <a:solidFill>
                  <a:schemeClr val="tx1">
                    <a:lumMod val="50000"/>
                    <a:lumOff val="50000"/>
                  </a:schemeClr>
                </a:solidFill>
              </a:rPr>
              <a:t>, my </a:t>
            </a:r>
            <a:r>
              <a:rPr lang="en-GB" sz="2800" b="1" i="1" dirty="0">
                <a:solidFill>
                  <a:srgbClr val="5E8F3D"/>
                </a:solidFill>
              </a:rPr>
              <a:t>average urination time</a:t>
            </a:r>
            <a:r>
              <a:rPr lang="en-GB" sz="2800" i="1" dirty="0">
                <a:solidFill>
                  <a:schemeClr val="tx1">
                    <a:lumMod val="50000"/>
                    <a:lumOff val="50000"/>
                  </a:schemeClr>
                </a:solidFill>
              </a:rPr>
              <a:t>; and according to my calculations, I would have had to wait </a:t>
            </a:r>
            <a:r>
              <a:rPr lang="en-GB" sz="2800" i="1" dirty="0">
                <a:solidFill>
                  <a:schemeClr val="tx1">
                    <a:lumMod val="50000"/>
                    <a:lumOff val="50000"/>
                  </a:schemeClr>
                </a:solidFill>
                <a:highlight>
                  <a:srgbClr val="EAEAEA"/>
                </a:highlight>
              </a:rPr>
              <a:t>3 to 4 minutes</a:t>
            </a:r>
            <a:r>
              <a:rPr lang="en-GB" sz="2800" i="1" dirty="0">
                <a:solidFill>
                  <a:schemeClr val="tx1">
                    <a:lumMod val="50000"/>
                    <a:lumOff val="50000"/>
                  </a:schemeClr>
                </a:solidFill>
              </a:rPr>
              <a:t>, where you only had to wait </a:t>
            </a:r>
            <a:r>
              <a:rPr lang="en-GB" sz="2800" i="1" dirty="0">
                <a:solidFill>
                  <a:schemeClr val="tx1">
                    <a:lumMod val="50000"/>
                    <a:lumOff val="50000"/>
                  </a:schemeClr>
                </a:solidFill>
                <a:highlight>
                  <a:srgbClr val="EAEAEA"/>
                </a:highlight>
              </a:rPr>
              <a:t>12 to 15 seconds</a:t>
            </a:r>
            <a:r>
              <a:rPr lang="en-GB" sz="2800" i="1" dirty="0">
                <a:solidFill>
                  <a:schemeClr val="tx1">
                    <a:lumMod val="50000"/>
                    <a:lumOff val="50000"/>
                  </a:schemeClr>
                </a:solidFill>
              </a:rPr>
              <a:t>. I think it was </a:t>
            </a:r>
            <a:r>
              <a:rPr lang="en-GB" sz="2800" i="1" dirty="0">
                <a:solidFill>
                  <a:schemeClr val="accent2"/>
                </a:solidFill>
              </a:rPr>
              <a:t>the right move</a:t>
            </a:r>
          </a:p>
          <a:p>
            <a:pPr marL="0" indent="0">
              <a:buNone/>
            </a:pPr>
            <a:r>
              <a:rPr lang="en-GB" sz="2800" i="1" dirty="0">
                <a:solidFill>
                  <a:schemeClr val="tx1">
                    <a:lumMod val="50000"/>
                    <a:lumOff val="50000"/>
                  </a:schemeClr>
                </a:solidFill>
              </a:rPr>
              <a:t>”</a:t>
            </a:r>
          </a:p>
        </p:txBody>
      </p:sp>
    </p:spTree>
    <p:extLst>
      <p:ext uri="{BB962C8B-B14F-4D97-AF65-F5344CB8AC3E}">
        <p14:creationId xmlns:p14="http://schemas.microsoft.com/office/powerpoint/2010/main" val="136102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3BE03-8A47-DE09-2EE1-138EB382B07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C8348AA-F0F4-979C-006F-FF64C944DCD6}"/>
              </a:ext>
            </a:extLst>
          </p:cNvPr>
          <p:cNvSpPr>
            <a:spLocks noGrp="1"/>
          </p:cNvSpPr>
          <p:nvPr>
            <p:ph type="title"/>
          </p:nvPr>
        </p:nvSpPr>
        <p:spPr/>
        <p:txBody>
          <a:bodyPr>
            <a:normAutofit fontScale="90000"/>
          </a:bodyPr>
          <a:lstStyle/>
          <a:p>
            <a:r>
              <a:rPr lang="en-GB" dirty="0"/>
              <a:t>Deconstructing Larry</a:t>
            </a:r>
          </a:p>
        </p:txBody>
      </p:sp>
      <p:pic>
        <p:nvPicPr>
          <p:cNvPr id="3" name="Picture 2">
            <a:extLst>
              <a:ext uri="{FF2B5EF4-FFF2-40B4-BE49-F238E27FC236}">
                <a16:creationId xmlns:a16="http://schemas.microsoft.com/office/drawing/2014/main" id="{B676F667-ADF1-A2C4-94D7-4074F590FE5A}"/>
              </a:ext>
            </a:extLst>
          </p:cNvPr>
          <p:cNvPicPr>
            <a:picLocks/>
          </p:cNvPicPr>
          <p:nvPr/>
        </p:nvPicPr>
        <p:blipFill>
          <a:blip r:embed="rId3"/>
          <a:stretch>
            <a:fillRect/>
          </a:stretch>
        </p:blipFill>
        <p:spPr>
          <a:xfrm>
            <a:off x="5522861" y="3906729"/>
            <a:ext cx="720000" cy="720000"/>
          </a:xfrm>
          <a:prstGeom prst="rect">
            <a:avLst/>
          </a:prstGeom>
        </p:spPr>
      </p:pic>
      <p:pic>
        <p:nvPicPr>
          <p:cNvPr id="10" name="Picture 9">
            <a:extLst>
              <a:ext uri="{FF2B5EF4-FFF2-40B4-BE49-F238E27FC236}">
                <a16:creationId xmlns:a16="http://schemas.microsoft.com/office/drawing/2014/main" id="{6CBEB6E1-A6A4-C0CE-CDCC-FF925DD2E72D}"/>
              </a:ext>
            </a:extLst>
          </p:cNvPr>
          <p:cNvPicPr>
            <a:picLocks/>
          </p:cNvPicPr>
          <p:nvPr/>
        </p:nvPicPr>
        <p:blipFill>
          <a:blip r:embed="rId4"/>
          <a:stretch>
            <a:fillRect/>
          </a:stretch>
        </p:blipFill>
        <p:spPr>
          <a:xfrm>
            <a:off x="6733689" y="3906729"/>
            <a:ext cx="720000" cy="720000"/>
          </a:xfrm>
          <a:prstGeom prst="rect">
            <a:avLst/>
          </a:prstGeom>
        </p:spPr>
      </p:pic>
      <p:pic>
        <p:nvPicPr>
          <p:cNvPr id="12" name="Picture 11">
            <a:extLst>
              <a:ext uri="{FF2B5EF4-FFF2-40B4-BE49-F238E27FC236}">
                <a16:creationId xmlns:a16="http://schemas.microsoft.com/office/drawing/2014/main" id="{20242D71-B04B-1A7F-2888-453A4DDA4334}"/>
              </a:ext>
            </a:extLst>
          </p:cNvPr>
          <p:cNvPicPr>
            <a:picLocks noChangeAspect="1"/>
          </p:cNvPicPr>
          <p:nvPr/>
        </p:nvPicPr>
        <p:blipFill>
          <a:blip r:embed="rId5"/>
          <a:srcRect/>
          <a:stretch/>
        </p:blipFill>
        <p:spPr>
          <a:xfrm>
            <a:off x="5999761" y="576990"/>
            <a:ext cx="960001" cy="640084"/>
          </a:xfrm>
          <a:prstGeom prst="rect">
            <a:avLst/>
          </a:prstGeom>
        </p:spPr>
      </p:pic>
      <p:pic>
        <p:nvPicPr>
          <p:cNvPr id="1030" name="Picture 6" descr="Men &amp; Women Toilet Door Sign - Bathroom Sticker - Door Stickers - Funny  Bathroom Wall Art - Staff Toilet Sign - Unisex Toilet Sign - Funny Toilet  Sign ...">
            <a:extLst>
              <a:ext uri="{FF2B5EF4-FFF2-40B4-BE49-F238E27FC236}">
                <a16:creationId xmlns:a16="http://schemas.microsoft.com/office/drawing/2014/main" id="{95781B66-4AFC-C827-5282-6BE42D766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9761" y="1445463"/>
            <a:ext cx="960001" cy="72000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9904C046-6560-E136-4B25-F6AF83C5C089}"/>
              </a:ext>
            </a:extLst>
          </p:cNvPr>
          <p:cNvCxnSpPr>
            <a:cxnSpLocks/>
            <a:stCxn id="3" idx="0"/>
          </p:cNvCxnSpPr>
          <p:nvPr/>
        </p:nvCxnSpPr>
        <p:spPr>
          <a:xfrm flipV="1">
            <a:off x="5882861" y="2165464"/>
            <a:ext cx="0" cy="1741265"/>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98EB75C-3EE5-4A63-1225-54E17A119684}"/>
              </a:ext>
            </a:extLst>
          </p:cNvPr>
          <p:cNvSpPr txBox="1"/>
          <p:nvPr/>
        </p:nvSpPr>
        <p:spPr>
          <a:xfrm>
            <a:off x="5522861" y="4537082"/>
            <a:ext cx="720000" cy="369332"/>
          </a:xfrm>
          <a:prstGeom prst="rect">
            <a:avLst/>
          </a:prstGeom>
          <a:noFill/>
        </p:spPr>
        <p:txBody>
          <a:bodyPr wrap="square" rtlCol="0">
            <a:spAutoFit/>
          </a:bodyPr>
          <a:lstStyle/>
          <a:p>
            <a:pPr algn="ctr"/>
            <a:r>
              <a:rPr lang="en-GB" b="1" dirty="0">
                <a:solidFill>
                  <a:srgbClr val="1B416F"/>
                </a:solidFill>
              </a:rPr>
              <a:t>Larry</a:t>
            </a:r>
          </a:p>
        </p:txBody>
      </p:sp>
      <p:sp>
        <p:nvSpPr>
          <p:cNvPr id="19" name="TextBox 18">
            <a:extLst>
              <a:ext uri="{FF2B5EF4-FFF2-40B4-BE49-F238E27FC236}">
                <a16:creationId xmlns:a16="http://schemas.microsoft.com/office/drawing/2014/main" id="{F28A6A09-7FE5-16A6-DB6A-A18A7CD6FA6D}"/>
              </a:ext>
            </a:extLst>
          </p:cNvPr>
          <p:cNvSpPr txBox="1"/>
          <p:nvPr/>
        </p:nvSpPr>
        <p:spPr>
          <a:xfrm>
            <a:off x="6716661" y="4546813"/>
            <a:ext cx="720000" cy="369332"/>
          </a:xfrm>
          <a:prstGeom prst="rect">
            <a:avLst/>
          </a:prstGeom>
          <a:noFill/>
        </p:spPr>
        <p:txBody>
          <a:bodyPr wrap="square" rtlCol="0">
            <a:spAutoFit/>
          </a:bodyPr>
          <a:lstStyle/>
          <a:p>
            <a:pPr algn="ctr"/>
            <a:r>
              <a:rPr lang="en-GB" b="1" dirty="0">
                <a:solidFill>
                  <a:srgbClr val="1B416F"/>
                </a:solidFill>
              </a:rPr>
              <a:t>Wally</a:t>
            </a:r>
          </a:p>
        </p:txBody>
      </p:sp>
      <p:cxnSp>
        <p:nvCxnSpPr>
          <p:cNvPr id="20" name="Straight Arrow Connector 19">
            <a:extLst>
              <a:ext uri="{FF2B5EF4-FFF2-40B4-BE49-F238E27FC236}">
                <a16:creationId xmlns:a16="http://schemas.microsoft.com/office/drawing/2014/main" id="{3161EBEE-89AB-BC2D-9395-4C13CF4693F9}"/>
              </a:ext>
            </a:extLst>
          </p:cNvPr>
          <p:cNvCxnSpPr>
            <a:cxnSpLocks/>
          </p:cNvCxnSpPr>
          <p:nvPr/>
        </p:nvCxnSpPr>
        <p:spPr>
          <a:xfrm flipH="1" flipV="1">
            <a:off x="7076661" y="2165464"/>
            <a:ext cx="0" cy="1741265"/>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B3D5F8C-80B9-0CCD-B51E-EA593DF80A6D}"/>
              </a:ext>
            </a:extLst>
          </p:cNvPr>
          <p:cNvCxnSpPr/>
          <p:nvPr/>
        </p:nvCxnSpPr>
        <p:spPr>
          <a:xfrm>
            <a:off x="5882861" y="578710"/>
            <a:ext cx="0" cy="1588474"/>
          </a:xfrm>
          <a:prstGeom prst="straightConnector1">
            <a:avLst/>
          </a:prstGeom>
          <a:ln w="50800">
            <a:solidFill>
              <a:schemeClr val="accent3">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2829B81-88B9-5FA2-3401-F139B2A38E45}"/>
              </a:ext>
            </a:extLst>
          </p:cNvPr>
          <p:cNvCxnSpPr/>
          <p:nvPr/>
        </p:nvCxnSpPr>
        <p:spPr>
          <a:xfrm>
            <a:off x="7076661" y="578710"/>
            <a:ext cx="0" cy="1588474"/>
          </a:xfrm>
          <a:prstGeom prst="straightConnector1">
            <a:avLst/>
          </a:prstGeom>
          <a:ln w="50800">
            <a:solidFill>
              <a:schemeClr val="accent3">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AC8278-D8CC-75E4-B8B9-C4D7D58E7D6E}"/>
                  </a:ext>
                </a:extLst>
              </p:cNvPr>
              <p:cNvSpPr txBox="1"/>
              <p:nvPr/>
            </p:nvSpPr>
            <p:spPr>
              <a:xfrm>
                <a:off x="4802140" y="2972219"/>
                <a:ext cx="991041"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𝐿</m:t>
                          </m:r>
                        </m:e>
                        <m:sub>
                          <m:r>
                            <a:rPr lang="en-GB" sz="1600" b="0" i="1" smtClean="0">
                              <a:solidFill>
                                <a:schemeClr val="tx1"/>
                              </a:solidFill>
                              <a:latin typeface="Cambria Math" panose="02040503050406030204" pitchFamily="18" charset="0"/>
                            </a:rPr>
                            <m:t>𝑠𝑝𝑒𝑒𝑑</m:t>
                          </m:r>
                          <m:r>
                            <a:rPr lang="en-GB" sz="1600" b="0" i="1" smtClean="0">
                              <a:solidFill>
                                <a:schemeClr val="tx1"/>
                              </a:solidFill>
                              <a:latin typeface="Cambria Math" panose="02040503050406030204" pitchFamily="18" charset="0"/>
                            </a:rPr>
                            <m:t> </m:t>
                          </m:r>
                        </m:sub>
                      </m:sSub>
                      <m:r>
                        <a:rPr lang="en-GB" sz="1600" b="0" i="1" smtClean="0">
                          <a:solidFill>
                            <a:schemeClr val="tx1"/>
                          </a:solidFill>
                          <a:latin typeface="Cambria Math" panose="02040503050406030204" pitchFamily="18" charset="0"/>
                        </a:rPr>
                        <m:t>×</m:t>
                      </m:r>
                      <m:r>
                        <a:rPr lang="en-GB" sz="1600" b="0" i="1" smtClean="0">
                          <a:solidFill>
                            <a:schemeClr val="tx1"/>
                          </a:solidFill>
                          <a:latin typeface="Cambria Math" panose="02040503050406030204" pitchFamily="18" charset="0"/>
                        </a:rPr>
                        <m:t>𝑑</m:t>
                      </m:r>
                    </m:oMath>
                  </m:oMathPara>
                </a14:m>
                <a:endParaRPr lang="en-GB" sz="1600" dirty="0">
                  <a:solidFill>
                    <a:schemeClr val="tx1"/>
                  </a:solidFill>
                </a:endParaRPr>
              </a:p>
            </p:txBody>
          </p:sp>
        </mc:Choice>
        <mc:Fallback xmlns="">
          <p:sp>
            <p:nvSpPr>
              <p:cNvPr id="26" name="TextBox 25">
                <a:extLst>
                  <a:ext uri="{FF2B5EF4-FFF2-40B4-BE49-F238E27FC236}">
                    <a16:creationId xmlns:a16="http://schemas.microsoft.com/office/drawing/2014/main" id="{CCAC8278-D8CC-75E4-B8B9-C4D7D58E7D6E}"/>
                  </a:ext>
                </a:extLst>
              </p:cNvPr>
              <p:cNvSpPr txBox="1">
                <a:spLocks noRot="1" noChangeAspect="1" noMove="1" noResize="1" noEditPoints="1" noAdjustHandles="1" noChangeArrowheads="1" noChangeShapeType="1" noTextEdit="1"/>
              </p:cNvSpPr>
              <p:nvPr/>
            </p:nvSpPr>
            <p:spPr>
              <a:xfrm>
                <a:off x="4802140" y="2972219"/>
                <a:ext cx="991041" cy="265201"/>
              </a:xfrm>
              <a:prstGeom prst="rect">
                <a:avLst/>
              </a:prstGeom>
              <a:blipFill>
                <a:blip r:embed="rId7"/>
                <a:stretch>
                  <a:fillRect l="-4321" r="-4321" b="-279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2FA2D2D-D71A-41FC-F6DD-65349FED2879}"/>
                  </a:ext>
                </a:extLst>
              </p:cNvPr>
              <p:cNvSpPr txBox="1"/>
              <p:nvPr/>
            </p:nvSpPr>
            <p:spPr>
              <a:xfrm>
                <a:off x="7152861" y="2972638"/>
                <a:ext cx="1016689" cy="265201"/>
              </a:xfrm>
              <a:prstGeom prst="rect">
                <a:avLst/>
              </a:prstGeom>
              <a:noFill/>
            </p:spPr>
            <p:txBody>
              <a:bodyPr wrap="none" lIns="0" tIns="0" rIns="0" bIns="0" rtlCol="0">
                <a:spAutoFit/>
              </a:bodyPr>
              <a:lstStyle/>
              <a:p>
                <a14:m>
                  <m:oMath xmlns:m="http://schemas.openxmlformats.org/officeDocument/2006/math">
                    <m:sSub>
                      <m:sSubPr>
                        <m:ctrlPr>
                          <a:rPr lang="en-GB" sz="1600" b="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𝑊</m:t>
                        </m:r>
                      </m:e>
                      <m:sub>
                        <m:r>
                          <a:rPr lang="en-GB" sz="1600" b="0" i="1" smtClean="0">
                            <a:solidFill>
                              <a:schemeClr val="tx1"/>
                            </a:solidFill>
                            <a:latin typeface="Cambria Math" panose="02040503050406030204" pitchFamily="18" charset="0"/>
                          </a:rPr>
                          <m:t>𝑠𝑝𝑒𝑒𝑑</m:t>
                        </m:r>
                      </m:sub>
                    </m:sSub>
                    <m:r>
                      <a:rPr lang="en-GB" sz="1600" b="0" i="1" smtClean="0">
                        <a:solidFill>
                          <a:schemeClr val="tx1"/>
                        </a:solidFill>
                        <a:latin typeface="Cambria Math" panose="02040503050406030204" pitchFamily="18" charset="0"/>
                      </a:rPr>
                      <m:t>×</m:t>
                    </m:r>
                    <m:r>
                      <a:rPr lang="en-GB" sz="1600" b="0" i="1" smtClean="0">
                        <a:solidFill>
                          <a:schemeClr val="tx1"/>
                        </a:solidFill>
                        <a:latin typeface="Cambria Math" panose="02040503050406030204" pitchFamily="18" charset="0"/>
                      </a:rPr>
                      <m:t>𝑑</m:t>
                    </m:r>
                  </m:oMath>
                </a14:m>
                <a:r>
                  <a:rPr lang="en-GB" sz="1600" dirty="0">
                    <a:solidFill>
                      <a:schemeClr val="tx1"/>
                    </a:solidFill>
                  </a:rPr>
                  <a:t> </a:t>
                </a:r>
              </a:p>
            </p:txBody>
          </p:sp>
        </mc:Choice>
        <mc:Fallback xmlns="">
          <p:sp>
            <p:nvSpPr>
              <p:cNvPr id="27" name="TextBox 26">
                <a:extLst>
                  <a:ext uri="{FF2B5EF4-FFF2-40B4-BE49-F238E27FC236}">
                    <a16:creationId xmlns:a16="http://schemas.microsoft.com/office/drawing/2014/main" id="{02FA2D2D-D71A-41FC-F6DD-65349FED2879}"/>
                  </a:ext>
                </a:extLst>
              </p:cNvPr>
              <p:cNvSpPr txBox="1">
                <a:spLocks noRot="1" noChangeAspect="1" noMove="1" noResize="1" noEditPoints="1" noAdjustHandles="1" noChangeArrowheads="1" noChangeShapeType="1" noTextEdit="1"/>
              </p:cNvSpPr>
              <p:nvPr/>
            </p:nvSpPr>
            <p:spPr>
              <a:xfrm>
                <a:off x="7152861" y="2972638"/>
                <a:ext cx="1016689" cy="265201"/>
              </a:xfrm>
              <a:prstGeom prst="rect">
                <a:avLst/>
              </a:prstGeom>
              <a:blipFill>
                <a:blip r:embed="rId8"/>
                <a:stretch>
                  <a:fillRect l="-6587" r="-599" b="-279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72116B4-347B-C5FF-5A20-DC7F26AD39CE}"/>
                  </a:ext>
                </a:extLst>
              </p:cNvPr>
              <p:cNvSpPr txBox="1"/>
              <p:nvPr/>
            </p:nvSpPr>
            <p:spPr>
              <a:xfrm>
                <a:off x="5181667" y="1114935"/>
                <a:ext cx="61151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𝜇</m:t>
                          </m:r>
                          <m:r>
                            <a:rPr lang="en-GB" b="0" i="1" smtClean="0">
                              <a:latin typeface="Cambria Math" panose="02040503050406030204" pitchFamily="18" charset="0"/>
                            </a:rPr>
                            <m:t>𝑤𝑒𝑒</m:t>
                          </m:r>
                        </m:sub>
                      </m:sSub>
                    </m:oMath>
                  </m:oMathPara>
                </a14:m>
                <a:endParaRPr lang="en-GB" dirty="0"/>
              </a:p>
            </p:txBody>
          </p:sp>
        </mc:Choice>
        <mc:Fallback xmlns="">
          <p:sp>
            <p:nvSpPr>
              <p:cNvPr id="29" name="TextBox 28">
                <a:extLst>
                  <a:ext uri="{FF2B5EF4-FFF2-40B4-BE49-F238E27FC236}">
                    <a16:creationId xmlns:a16="http://schemas.microsoft.com/office/drawing/2014/main" id="{C72116B4-347B-C5FF-5A20-DC7F26AD39CE}"/>
                  </a:ext>
                </a:extLst>
              </p:cNvPr>
              <p:cNvSpPr txBox="1">
                <a:spLocks noRot="1" noChangeAspect="1" noMove="1" noResize="1" noEditPoints="1" noAdjustHandles="1" noChangeArrowheads="1" noChangeShapeType="1" noTextEdit="1"/>
              </p:cNvSpPr>
              <p:nvPr/>
            </p:nvSpPr>
            <p:spPr>
              <a:xfrm>
                <a:off x="5181667" y="1114935"/>
                <a:ext cx="611514" cy="299313"/>
              </a:xfrm>
              <a:prstGeom prst="rect">
                <a:avLst/>
              </a:prstGeom>
              <a:blipFill>
                <a:blip r:embed="rId9"/>
                <a:stretch>
                  <a:fillRect l="-8000" r="-4000" b="-204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BEAACC-2CE1-BEA7-41C6-F5C10B3CA322}"/>
                  </a:ext>
                </a:extLst>
              </p:cNvPr>
              <p:cNvSpPr txBox="1"/>
              <p:nvPr/>
            </p:nvSpPr>
            <p:spPr>
              <a:xfrm>
                <a:off x="7152861" y="1114934"/>
                <a:ext cx="658129"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𝜇</m:t>
                          </m:r>
                          <m:r>
                            <a:rPr lang="en-GB" b="0" i="1" smtClean="0">
                              <a:latin typeface="Cambria Math" panose="02040503050406030204" pitchFamily="18" charset="0"/>
                            </a:rPr>
                            <m:t>𝑤𝑒𝑒</m:t>
                          </m:r>
                        </m:sub>
                      </m:sSub>
                    </m:oMath>
                  </m:oMathPara>
                </a14:m>
                <a:endParaRPr lang="en-GB" dirty="0"/>
              </a:p>
            </p:txBody>
          </p:sp>
        </mc:Choice>
        <mc:Fallback xmlns="">
          <p:sp>
            <p:nvSpPr>
              <p:cNvPr id="30" name="TextBox 29">
                <a:extLst>
                  <a:ext uri="{FF2B5EF4-FFF2-40B4-BE49-F238E27FC236}">
                    <a16:creationId xmlns:a16="http://schemas.microsoft.com/office/drawing/2014/main" id="{18BEAACC-2CE1-BEA7-41C6-F5C10B3CA322}"/>
                  </a:ext>
                </a:extLst>
              </p:cNvPr>
              <p:cNvSpPr txBox="1">
                <a:spLocks noRot="1" noChangeAspect="1" noMove="1" noResize="1" noEditPoints="1" noAdjustHandles="1" noChangeArrowheads="1" noChangeShapeType="1" noTextEdit="1"/>
              </p:cNvSpPr>
              <p:nvPr/>
            </p:nvSpPr>
            <p:spPr>
              <a:xfrm>
                <a:off x="7152861" y="1114934"/>
                <a:ext cx="658129" cy="299313"/>
              </a:xfrm>
              <a:prstGeom prst="rect">
                <a:avLst/>
              </a:prstGeom>
              <a:blipFill>
                <a:blip r:embed="rId10"/>
                <a:stretch>
                  <a:fillRect l="-7407" r="-3704" b="-204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7286DF-F58E-5935-C28C-9FE6AA944AA1}"/>
                  </a:ext>
                </a:extLst>
              </p:cNvPr>
              <p:cNvSpPr txBox="1"/>
              <p:nvPr/>
            </p:nvSpPr>
            <p:spPr>
              <a:xfrm>
                <a:off x="5070345" y="1998867"/>
                <a:ext cx="567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𝑤𝑎𝑖𝑡</m:t>
                          </m:r>
                        </m:sub>
                      </m:sSub>
                    </m:oMath>
                  </m:oMathPara>
                </a14:m>
                <a:endParaRPr lang="en-GB" dirty="0"/>
              </a:p>
            </p:txBody>
          </p:sp>
        </mc:Choice>
        <mc:Fallback xmlns="">
          <p:sp>
            <p:nvSpPr>
              <p:cNvPr id="31" name="TextBox 30">
                <a:extLst>
                  <a:ext uri="{FF2B5EF4-FFF2-40B4-BE49-F238E27FC236}">
                    <a16:creationId xmlns:a16="http://schemas.microsoft.com/office/drawing/2014/main" id="{447286DF-F58E-5935-C28C-9FE6AA944AA1}"/>
                  </a:ext>
                </a:extLst>
              </p:cNvPr>
              <p:cNvSpPr txBox="1">
                <a:spLocks noRot="1" noChangeAspect="1" noMove="1" noResize="1" noEditPoints="1" noAdjustHandles="1" noChangeArrowheads="1" noChangeShapeType="1" noTextEdit="1"/>
              </p:cNvSpPr>
              <p:nvPr/>
            </p:nvSpPr>
            <p:spPr>
              <a:xfrm>
                <a:off x="5070345" y="1998867"/>
                <a:ext cx="567078" cy="276999"/>
              </a:xfrm>
              <a:prstGeom prst="rect">
                <a:avLst/>
              </a:prstGeom>
              <a:blipFill>
                <a:blip r:embed="rId11"/>
                <a:stretch>
                  <a:fillRect l="-9677" r="-4301"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5DED26A-0C93-F9C8-ACE1-348175F45746}"/>
                  </a:ext>
                </a:extLst>
              </p:cNvPr>
              <p:cNvSpPr txBox="1"/>
              <p:nvPr/>
            </p:nvSpPr>
            <p:spPr>
              <a:xfrm>
                <a:off x="7235669" y="2003915"/>
                <a:ext cx="6326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𝑤𝑎𝑖𝑡</m:t>
                          </m:r>
                        </m:sub>
                      </m:sSub>
                    </m:oMath>
                  </m:oMathPara>
                </a14:m>
                <a:endParaRPr lang="en-GB" dirty="0"/>
              </a:p>
            </p:txBody>
          </p:sp>
        </mc:Choice>
        <mc:Fallback xmlns="">
          <p:sp>
            <p:nvSpPr>
              <p:cNvPr id="32" name="TextBox 31">
                <a:extLst>
                  <a:ext uri="{FF2B5EF4-FFF2-40B4-BE49-F238E27FC236}">
                    <a16:creationId xmlns:a16="http://schemas.microsoft.com/office/drawing/2014/main" id="{15DED26A-0C93-F9C8-ACE1-348175F45746}"/>
                  </a:ext>
                </a:extLst>
              </p:cNvPr>
              <p:cNvSpPr txBox="1">
                <a:spLocks noRot="1" noChangeAspect="1" noMove="1" noResize="1" noEditPoints="1" noAdjustHandles="1" noChangeArrowheads="1" noChangeShapeType="1" noTextEdit="1"/>
              </p:cNvSpPr>
              <p:nvPr/>
            </p:nvSpPr>
            <p:spPr>
              <a:xfrm>
                <a:off x="7235669" y="2003915"/>
                <a:ext cx="632609" cy="276999"/>
              </a:xfrm>
              <a:prstGeom prst="rect">
                <a:avLst/>
              </a:prstGeom>
              <a:blipFill>
                <a:blip r:embed="rId12"/>
                <a:stretch>
                  <a:fillRect l="-8654" r="-3846" b="-17778"/>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C74F152C-E05E-5298-6640-8A21CFF7E4EB}"/>
              </a:ext>
            </a:extLst>
          </p:cNvPr>
          <p:cNvPicPr>
            <a:picLocks noChangeAspect="1"/>
          </p:cNvPicPr>
          <p:nvPr/>
        </p:nvPicPr>
        <p:blipFill>
          <a:blip r:embed="rId13"/>
          <a:srcRect r="48895"/>
          <a:stretch/>
        </p:blipFill>
        <p:spPr>
          <a:xfrm>
            <a:off x="45515" y="1302799"/>
            <a:ext cx="4626520" cy="2612246"/>
          </a:xfrm>
          <a:prstGeom prst="rect">
            <a:avLst/>
          </a:prstGeom>
        </p:spPr>
      </p:pic>
    </p:spTree>
    <p:extLst>
      <p:ext uri="{BB962C8B-B14F-4D97-AF65-F5344CB8AC3E}">
        <p14:creationId xmlns:p14="http://schemas.microsoft.com/office/powerpoint/2010/main" val="300540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39F91-6305-43F9-6011-DD50C7CD6A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4E64C43-7D64-7CCE-EF4B-0B586B1256E5}"/>
              </a:ext>
            </a:extLst>
          </p:cNvPr>
          <p:cNvSpPr>
            <a:spLocks noGrp="1"/>
          </p:cNvSpPr>
          <p:nvPr>
            <p:ph type="title"/>
          </p:nvPr>
        </p:nvSpPr>
        <p:spPr/>
        <p:txBody>
          <a:bodyPr>
            <a:normAutofit fontScale="90000"/>
          </a:bodyPr>
          <a:lstStyle/>
          <a:p>
            <a:r>
              <a:rPr lang="en-GB" dirty="0"/>
              <a:t>Deconstructing Larry</a:t>
            </a:r>
          </a:p>
        </p:txBody>
      </p:sp>
      <p:pic>
        <p:nvPicPr>
          <p:cNvPr id="4" name="Picture 3">
            <a:extLst>
              <a:ext uri="{FF2B5EF4-FFF2-40B4-BE49-F238E27FC236}">
                <a16:creationId xmlns:a16="http://schemas.microsoft.com/office/drawing/2014/main" id="{078E679D-9ED9-EC56-9527-BC64510A2140}"/>
              </a:ext>
            </a:extLst>
          </p:cNvPr>
          <p:cNvPicPr>
            <a:picLocks noChangeAspect="1"/>
          </p:cNvPicPr>
          <p:nvPr/>
        </p:nvPicPr>
        <p:blipFill>
          <a:blip r:embed="rId3"/>
          <a:srcRect l="-1" r="25877"/>
          <a:stretch/>
        </p:blipFill>
        <p:spPr>
          <a:xfrm>
            <a:off x="83999" y="1264589"/>
            <a:ext cx="8795379" cy="3362139"/>
          </a:xfrm>
          <a:prstGeom prst="rect">
            <a:avLst/>
          </a:prstGeom>
        </p:spPr>
      </p:pic>
    </p:spTree>
    <p:extLst>
      <p:ext uri="{BB962C8B-B14F-4D97-AF65-F5344CB8AC3E}">
        <p14:creationId xmlns:p14="http://schemas.microsoft.com/office/powerpoint/2010/main" val="260913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3F37E-94DC-924D-E9C7-39C627A52ED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66D07EE-7517-3284-0F6C-D3F5566B1779}"/>
              </a:ext>
            </a:extLst>
          </p:cNvPr>
          <p:cNvSpPr>
            <a:spLocks noGrp="1"/>
          </p:cNvSpPr>
          <p:nvPr>
            <p:ph type="title"/>
          </p:nvPr>
        </p:nvSpPr>
        <p:spPr/>
        <p:txBody>
          <a:bodyPr>
            <a:normAutofit fontScale="90000"/>
          </a:bodyPr>
          <a:lstStyle/>
          <a:p>
            <a:r>
              <a:rPr lang="en-GB" dirty="0"/>
              <a:t>Deconstructing Larry</a:t>
            </a:r>
          </a:p>
        </p:txBody>
      </p:sp>
      <p:pic>
        <p:nvPicPr>
          <p:cNvPr id="3" name="Picture 2">
            <a:extLst>
              <a:ext uri="{FF2B5EF4-FFF2-40B4-BE49-F238E27FC236}">
                <a16:creationId xmlns:a16="http://schemas.microsoft.com/office/drawing/2014/main" id="{AC33C74C-A025-BA0B-2A5A-E38264B04B36}"/>
              </a:ext>
            </a:extLst>
          </p:cNvPr>
          <p:cNvPicPr>
            <a:picLocks/>
          </p:cNvPicPr>
          <p:nvPr/>
        </p:nvPicPr>
        <p:blipFill>
          <a:blip r:embed="rId3"/>
          <a:stretch>
            <a:fillRect/>
          </a:stretch>
        </p:blipFill>
        <p:spPr>
          <a:xfrm>
            <a:off x="5522861" y="3906729"/>
            <a:ext cx="720000" cy="720000"/>
          </a:xfrm>
          <a:prstGeom prst="rect">
            <a:avLst/>
          </a:prstGeom>
        </p:spPr>
      </p:pic>
      <p:pic>
        <p:nvPicPr>
          <p:cNvPr id="10" name="Picture 9">
            <a:extLst>
              <a:ext uri="{FF2B5EF4-FFF2-40B4-BE49-F238E27FC236}">
                <a16:creationId xmlns:a16="http://schemas.microsoft.com/office/drawing/2014/main" id="{24286EF1-B585-3212-29F8-D0B333ED6BE0}"/>
              </a:ext>
            </a:extLst>
          </p:cNvPr>
          <p:cNvPicPr>
            <a:picLocks/>
          </p:cNvPicPr>
          <p:nvPr/>
        </p:nvPicPr>
        <p:blipFill>
          <a:blip r:embed="rId4"/>
          <a:stretch>
            <a:fillRect/>
          </a:stretch>
        </p:blipFill>
        <p:spPr>
          <a:xfrm>
            <a:off x="6733689" y="3906729"/>
            <a:ext cx="720000" cy="720000"/>
          </a:xfrm>
          <a:prstGeom prst="rect">
            <a:avLst/>
          </a:prstGeom>
        </p:spPr>
      </p:pic>
      <p:pic>
        <p:nvPicPr>
          <p:cNvPr id="12" name="Picture 11">
            <a:extLst>
              <a:ext uri="{FF2B5EF4-FFF2-40B4-BE49-F238E27FC236}">
                <a16:creationId xmlns:a16="http://schemas.microsoft.com/office/drawing/2014/main" id="{40A9AB45-B0DD-183C-F456-2FA57364E8D8}"/>
              </a:ext>
            </a:extLst>
          </p:cNvPr>
          <p:cNvPicPr>
            <a:picLocks noChangeAspect="1"/>
          </p:cNvPicPr>
          <p:nvPr/>
        </p:nvPicPr>
        <p:blipFill>
          <a:blip r:embed="rId5"/>
          <a:srcRect/>
          <a:stretch/>
        </p:blipFill>
        <p:spPr>
          <a:xfrm>
            <a:off x="5999761" y="576990"/>
            <a:ext cx="960001" cy="640084"/>
          </a:xfrm>
          <a:prstGeom prst="rect">
            <a:avLst/>
          </a:prstGeom>
        </p:spPr>
      </p:pic>
      <p:sp>
        <p:nvSpPr>
          <p:cNvPr id="18" name="TextBox 17">
            <a:extLst>
              <a:ext uri="{FF2B5EF4-FFF2-40B4-BE49-F238E27FC236}">
                <a16:creationId xmlns:a16="http://schemas.microsoft.com/office/drawing/2014/main" id="{E86AA8C9-B090-2D8B-9796-9D9CF7A028E5}"/>
              </a:ext>
            </a:extLst>
          </p:cNvPr>
          <p:cNvSpPr txBox="1"/>
          <p:nvPr/>
        </p:nvSpPr>
        <p:spPr>
          <a:xfrm>
            <a:off x="5522861" y="4537082"/>
            <a:ext cx="720000" cy="369332"/>
          </a:xfrm>
          <a:prstGeom prst="rect">
            <a:avLst/>
          </a:prstGeom>
          <a:noFill/>
        </p:spPr>
        <p:txBody>
          <a:bodyPr wrap="square" rtlCol="0">
            <a:spAutoFit/>
          </a:bodyPr>
          <a:lstStyle/>
          <a:p>
            <a:pPr algn="ctr"/>
            <a:r>
              <a:rPr lang="en-GB" b="1" dirty="0">
                <a:solidFill>
                  <a:srgbClr val="1B416F"/>
                </a:solidFill>
              </a:rPr>
              <a:t>Larry</a:t>
            </a:r>
          </a:p>
        </p:txBody>
      </p:sp>
      <p:sp>
        <p:nvSpPr>
          <p:cNvPr id="19" name="TextBox 18">
            <a:extLst>
              <a:ext uri="{FF2B5EF4-FFF2-40B4-BE49-F238E27FC236}">
                <a16:creationId xmlns:a16="http://schemas.microsoft.com/office/drawing/2014/main" id="{940CCC19-720D-A443-9E3E-094AD54A6D50}"/>
              </a:ext>
            </a:extLst>
          </p:cNvPr>
          <p:cNvSpPr txBox="1"/>
          <p:nvPr/>
        </p:nvSpPr>
        <p:spPr>
          <a:xfrm>
            <a:off x="6716661" y="4546813"/>
            <a:ext cx="720000" cy="369332"/>
          </a:xfrm>
          <a:prstGeom prst="rect">
            <a:avLst/>
          </a:prstGeom>
          <a:noFill/>
        </p:spPr>
        <p:txBody>
          <a:bodyPr wrap="square" rtlCol="0">
            <a:spAutoFit/>
          </a:bodyPr>
          <a:lstStyle/>
          <a:p>
            <a:pPr algn="ctr"/>
            <a:r>
              <a:rPr lang="en-GB" b="1" dirty="0">
                <a:solidFill>
                  <a:srgbClr val="1B416F"/>
                </a:solidFill>
              </a:rPr>
              <a:t>Wally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2DED1-B1C7-1CB5-1D98-DEA4FB31588E}"/>
                  </a:ext>
                </a:extLst>
              </p:cNvPr>
              <p:cNvSpPr txBox="1"/>
              <p:nvPr/>
            </p:nvSpPr>
            <p:spPr>
              <a:xfrm>
                <a:off x="4753484" y="1998867"/>
                <a:ext cx="9578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𝑤𝑎𝑖𝑡</m:t>
                          </m:r>
                          <m:r>
                            <a:rPr lang="en-GB" b="0" i="1" smtClean="0">
                              <a:latin typeface="Cambria Math" panose="02040503050406030204" pitchFamily="18" charset="0"/>
                            </a:rPr>
                            <m:t>−</m:t>
                          </m:r>
                          <m:r>
                            <a:rPr lang="en-GB" b="0" i="1" smtClean="0">
                              <a:latin typeface="Cambria Math" panose="02040503050406030204" pitchFamily="18" charset="0"/>
                            </a:rPr>
                            <m:t>𝑚𝑢</m:t>
                          </m:r>
                        </m:sub>
                      </m:sSub>
                    </m:oMath>
                  </m:oMathPara>
                </a14:m>
                <a:endParaRPr lang="en-GB" dirty="0"/>
              </a:p>
            </p:txBody>
          </p:sp>
        </mc:Choice>
        <mc:Fallback xmlns="">
          <p:sp>
            <p:nvSpPr>
              <p:cNvPr id="31" name="TextBox 30">
                <a:extLst>
                  <a:ext uri="{FF2B5EF4-FFF2-40B4-BE49-F238E27FC236}">
                    <a16:creationId xmlns:a16="http://schemas.microsoft.com/office/drawing/2014/main" id="{6852DED1-B1C7-1CB5-1D98-DEA4FB31588E}"/>
                  </a:ext>
                </a:extLst>
              </p:cNvPr>
              <p:cNvSpPr txBox="1">
                <a:spLocks noRot="1" noChangeAspect="1" noMove="1" noResize="1" noEditPoints="1" noAdjustHandles="1" noChangeArrowheads="1" noChangeShapeType="1" noTextEdit="1"/>
              </p:cNvSpPr>
              <p:nvPr/>
            </p:nvSpPr>
            <p:spPr>
              <a:xfrm>
                <a:off x="4753484" y="1998867"/>
                <a:ext cx="957891" cy="276999"/>
              </a:xfrm>
              <a:prstGeom prst="rect">
                <a:avLst/>
              </a:prstGeom>
              <a:blipFill>
                <a:blip r:embed="rId6"/>
                <a:stretch>
                  <a:fillRect l="-5732" r="-637"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08CAA62-FE0D-9456-8BD0-48BA5735A2B0}"/>
                  </a:ext>
                </a:extLst>
              </p:cNvPr>
              <p:cNvSpPr txBox="1"/>
              <p:nvPr/>
            </p:nvSpPr>
            <p:spPr>
              <a:xfrm>
                <a:off x="7235669" y="2003915"/>
                <a:ext cx="10234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𝑤𝑎𝑖𝑡</m:t>
                          </m:r>
                          <m:r>
                            <a:rPr lang="en-GB" b="0" i="1" smtClean="0">
                              <a:latin typeface="Cambria Math" panose="02040503050406030204" pitchFamily="18" charset="0"/>
                            </a:rPr>
                            <m:t>−</m:t>
                          </m:r>
                          <m:r>
                            <a:rPr lang="en-GB" b="0" i="1" smtClean="0">
                              <a:latin typeface="Cambria Math" panose="02040503050406030204" pitchFamily="18" charset="0"/>
                            </a:rPr>
                            <m:t>𝑚𝑢</m:t>
                          </m:r>
                        </m:sub>
                      </m:sSub>
                    </m:oMath>
                  </m:oMathPara>
                </a14:m>
                <a:endParaRPr lang="en-GB" dirty="0"/>
              </a:p>
            </p:txBody>
          </p:sp>
        </mc:Choice>
        <mc:Fallback xmlns="">
          <p:sp>
            <p:nvSpPr>
              <p:cNvPr id="32" name="TextBox 31">
                <a:extLst>
                  <a:ext uri="{FF2B5EF4-FFF2-40B4-BE49-F238E27FC236}">
                    <a16:creationId xmlns:a16="http://schemas.microsoft.com/office/drawing/2014/main" id="{F08CAA62-FE0D-9456-8BD0-48BA5735A2B0}"/>
                  </a:ext>
                </a:extLst>
              </p:cNvPr>
              <p:cNvSpPr txBox="1">
                <a:spLocks noRot="1" noChangeAspect="1" noMove="1" noResize="1" noEditPoints="1" noAdjustHandles="1" noChangeArrowheads="1" noChangeShapeType="1" noTextEdit="1"/>
              </p:cNvSpPr>
              <p:nvPr/>
            </p:nvSpPr>
            <p:spPr>
              <a:xfrm>
                <a:off x="7235669" y="2003915"/>
                <a:ext cx="1023422" cy="276999"/>
              </a:xfrm>
              <a:prstGeom prst="rect">
                <a:avLst/>
              </a:prstGeom>
              <a:blipFill>
                <a:blip r:embed="rId7"/>
                <a:stretch>
                  <a:fillRect l="-5357" r="-595" b="-17778"/>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ACB21BB7-BF98-7560-BCDC-7163DA5D325E}"/>
              </a:ext>
            </a:extLst>
          </p:cNvPr>
          <p:cNvPicPr>
            <a:picLocks noChangeAspect="1"/>
          </p:cNvPicPr>
          <p:nvPr/>
        </p:nvPicPr>
        <p:blipFill>
          <a:blip r:embed="rId8"/>
          <a:srcRect l="50000" r="26310"/>
          <a:stretch/>
        </p:blipFill>
        <p:spPr>
          <a:xfrm>
            <a:off x="493755" y="712516"/>
            <a:ext cx="3494113" cy="4255913"/>
          </a:xfrm>
          <a:prstGeom prst="rect">
            <a:avLst/>
          </a:prstGeom>
        </p:spPr>
      </p:pic>
      <p:sp>
        <p:nvSpPr>
          <p:cNvPr id="2" name="TextBox 1">
            <a:extLst>
              <a:ext uri="{FF2B5EF4-FFF2-40B4-BE49-F238E27FC236}">
                <a16:creationId xmlns:a16="http://schemas.microsoft.com/office/drawing/2014/main" id="{7F112D6A-62BF-05D2-63FC-ECA73E6705E8}"/>
              </a:ext>
            </a:extLst>
          </p:cNvPr>
          <p:cNvSpPr txBox="1"/>
          <p:nvPr/>
        </p:nvSpPr>
        <p:spPr>
          <a:xfrm>
            <a:off x="4981575" y="2436721"/>
            <a:ext cx="3494112" cy="369332"/>
          </a:xfrm>
          <a:prstGeom prst="rect">
            <a:avLst/>
          </a:prstGeom>
          <a:noFill/>
        </p:spPr>
        <p:txBody>
          <a:bodyPr wrap="square" rtlCol="0">
            <a:spAutoFit/>
          </a:bodyPr>
          <a:lstStyle/>
          <a:p>
            <a:r>
              <a:rPr lang="en-GB" dirty="0"/>
              <a:t>210			  		    13.8</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F6B513-7110-A238-420C-304B6F34B3CE}"/>
                  </a:ext>
                </a:extLst>
              </p:cNvPr>
              <p:cNvSpPr txBox="1"/>
              <p:nvPr/>
            </p:nvSpPr>
            <p:spPr>
              <a:xfrm>
                <a:off x="6268966" y="2663358"/>
                <a:ext cx="421589" cy="61555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m:rPr>
                          <m:sty m:val="p"/>
                        </m:rPr>
                        <a:rPr lang="en-GB" sz="4000" b="0" i="0" smtClean="0">
                          <a:latin typeface="Cambria Math" panose="02040503050406030204" pitchFamily="18" charset="0"/>
                        </a:rPr>
                        <m:t>Δ</m:t>
                      </m:r>
                    </m:oMath>
                  </m:oMathPara>
                </a14:m>
                <a:endParaRPr lang="en-GB" sz="4000" dirty="0"/>
              </a:p>
            </p:txBody>
          </p:sp>
        </mc:Choice>
        <mc:Fallback xmlns="">
          <p:sp>
            <p:nvSpPr>
              <p:cNvPr id="7" name="TextBox 6">
                <a:extLst>
                  <a:ext uri="{FF2B5EF4-FFF2-40B4-BE49-F238E27FC236}">
                    <a16:creationId xmlns:a16="http://schemas.microsoft.com/office/drawing/2014/main" id="{DDF6B513-7110-A238-420C-304B6F34B3CE}"/>
                  </a:ext>
                </a:extLst>
              </p:cNvPr>
              <p:cNvSpPr txBox="1">
                <a:spLocks noRot="1" noChangeAspect="1" noMove="1" noResize="1" noEditPoints="1" noAdjustHandles="1" noChangeArrowheads="1" noChangeShapeType="1" noTextEdit="1"/>
              </p:cNvSpPr>
              <p:nvPr/>
            </p:nvSpPr>
            <p:spPr>
              <a:xfrm>
                <a:off x="6268966" y="2663358"/>
                <a:ext cx="421589" cy="615553"/>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1918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6511D-280F-5271-21A8-447279FCBB4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74C73AA-AAF4-6CA1-082C-CBCC006FE8D8}"/>
              </a:ext>
            </a:extLst>
          </p:cNvPr>
          <p:cNvSpPr>
            <a:spLocks noGrp="1"/>
          </p:cNvSpPr>
          <p:nvPr>
            <p:ph type="title"/>
          </p:nvPr>
        </p:nvSpPr>
        <p:spPr/>
        <p:txBody>
          <a:bodyPr>
            <a:normAutofit fontScale="90000"/>
          </a:bodyPr>
          <a:lstStyle/>
          <a:p>
            <a:r>
              <a:rPr lang="en-GB" dirty="0"/>
              <a:t>Deconstructing Larry</a:t>
            </a:r>
          </a:p>
        </p:txBody>
      </p:sp>
      <p:pic>
        <p:nvPicPr>
          <p:cNvPr id="3" name="Picture 2">
            <a:extLst>
              <a:ext uri="{FF2B5EF4-FFF2-40B4-BE49-F238E27FC236}">
                <a16:creationId xmlns:a16="http://schemas.microsoft.com/office/drawing/2014/main" id="{DC5C1D5D-783D-60D2-855B-D03CC787EA03}"/>
              </a:ext>
            </a:extLst>
          </p:cNvPr>
          <p:cNvPicPr>
            <a:picLocks/>
          </p:cNvPicPr>
          <p:nvPr/>
        </p:nvPicPr>
        <p:blipFill>
          <a:blip r:embed="rId3"/>
          <a:stretch>
            <a:fillRect/>
          </a:stretch>
        </p:blipFill>
        <p:spPr>
          <a:xfrm>
            <a:off x="5522861" y="3906729"/>
            <a:ext cx="720000" cy="720000"/>
          </a:xfrm>
          <a:prstGeom prst="rect">
            <a:avLst/>
          </a:prstGeom>
        </p:spPr>
      </p:pic>
      <p:pic>
        <p:nvPicPr>
          <p:cNvPr id="10" name="Picture 9">
            <a:extLst>
              <a:ext uri="{FF2B5EF4-FFF2-40B4-BE49-F238E27FC236}">
                <a16:creationId xmlns:a16="http://schemas.microsoft.com/office/drawing/2014/main" id="{1BF971B1-2FCA-7CA3-AC02-4DF74AAF5435}"/>
              </a:ext>
            </a:extLst>
          </p:cNvPr>
          <p:cNvPicPr>
            <a:picLocks/>
          </p:cNvPicPr>
          <p:nvPr/>
        </p:nvPicPr>
        <p:blipFill>
          <a:blip r:embed="rId4"/>
          <a:stretch>
            <a:fillRect/>
          </a:stretch>
        </p:blipFill>
        <p:spPr>
          <a:xfrm>
            <a:off x="6733689" y="3906729"/>
            <a:ext cx="720000" cy="720000"/>
          </a:xfrm>
          <a:prstGeom prst="rect">
            <a:avLst/>
          </a:prstGeom>
        </p:spPr>
      </p:pic>
      <p:pic>
        <p:nvPicPr>
          <p:cNvPr id="12" name="Picture 11">
            <a:extLst>
              <a:ext uri="{FF2B5EF4-FFF2-40B4-BE49-F238E27FC236}">
                <a16:creationId xmlns:a16="http://schemas.microsoft.com/office/drawing/2014/main" id="{7FE20443-DF47-7CDD-C4A5-B9EF75644224}"/>
              </a:ext>
            </a:extLst>
          </p:cNvPr>
          <p:cNvPicPr>
            <a:picLocks noChangeAspect="1"/>
          </p:cNvPicPr>
          <p:nvPr/>
        </p:nvPicPr>
        <p:blipFill>
          <a:blip r:embed="rId5"/>
          <a:srcRect/>
          <a:stretch/>
        </p:blipFill>
        <p:spPr>
          <a:xfrm>
            <a:off x="5999761" y="576990"/>
            <a:ext cx="960001" cy="640084"/>
          </a:xfrm>
          <a:prstGeom prst="rect">
            <a:avLst/>
          </a:prstGeom>
        </p:spPr>
      </p:pic>
      <p:sp>
        <p:nvSpPr>
          <p:cNvPr id="18" name="TextBox 17">
            <a:extLst>
              <a:ext uri="{FF2B5EF4-FFF2-40B4-BE49-F238E27FC236}">
                <a16:creationId xmlns:a16="http://schemas.microsoft.com/office/drawing/2014/main" id="{F9B0EBF2-3A4B-8D5E-F34B-190544060AC3}"/>
              </a:ext>
            </a:extLst>
          </p:cNvPr>
          <p:cNvSpPr txBox="1"/>
          <p:nvPr/>
        </p:nvSpPr>
        <p:spPr>
          <a:xfrm>
            <a:off x="5522861" y="4537082"/>
            <a:ext cx="720000" cy="369332"/>
          </a:xfrm>
          <a:prstGeom prst="rect">
            <a:avLst/>
          </a:prstGeom>
          <a:noFill/>
        </p:spPr>
        <p:txBody>
          <a:bodyPr wrap="square" rtlCol="0">
            <a:spAutoFit/>
          </a:bodyPr>
          <a:lstStyle/>
          <a:p>
            <a:pPr algn="ctr"/>
            <a:r>
              <a:rPr lang="en-GB" b="1" dirty="0">
                <a:solidFill>
                  <a:srgbClr val="1B416F"/>
                </a:solidFill>
              </a:rPr>
              <a:t>Larry</a:t>
            </a:r>
          </a:p>
        </p:txBody>
      </p:sp>
      <p:sp>
        <p:nvSpPr>
          <p:cNvPr id="19" name="TextBox 18">
            <a:extLst>
              <a:ext uri="{FF2B5EF4-FFF2-40B4-BE49-F238E27FC236}">
                <a16:creationId xmlns:a16="http://schemas.microsoft.com/office/drawing/2014/main" id="{39AD6513-8BF5-B29B-23B1-326970D564AC}"/>
              </a:ext>
            </a:extLst>
          </p:cNvPr>
          <p:cNvSpPr txBox="1"/>
          <p:nvPr/>
        </p:nvSpPr>
        <p:spPr>
          <a:xfrm>
            <a:off x="6716661" y="4546813"/>
            <a:ext cx="720000" cy="369332"/>
          </a:xfrm>
          <a:prstGeom prst="rect">
            <a:avLst/>
          </a:prstGeom>
          <a:noFill/>
        </p:spPr>
        <p:txBody>
          <a:bodyPr wrap="square" rtlCol="0">
            <a:spAutoFit/>
          </a:bodyPr>
          <a:lstStyle/>
          <a:p>
            <a:pPr algn="ctr"/>
            <a:r>
              <a:rPr lang="en-GB" b="1" dirty="0">
                <a:solidFill>
                  <a:srgbClr val="1B416F"/>
                </a:solidFill>
              </a:rPr>
              <a:t>Wally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AC624C2-D00F-1CF5-45AB-EFD73C2D4404}"/>
                  </a:ext>
                </a:extLst>
              </p:cNvPr>
              <p:cNvSpPr txBox="1"/>
              <p:nvPr/>
            </p:nvSpPr>
            <p:spPr>
              <a:xfrm>
                <a:off x="4753484" y="1998867"/>
                <a:ext cx="9578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𝑤𝑎𝑖𝑡</m:t>
                          </m:r>
                          <m:r>
                            <a:rPr lang="en-GB" b="0" i="1" smtClean="0">
                              <a:latin typeface="Cambria Math" panose="02040503050406030204" pitchFamily="18" charset="0"/>
                            </a:rPr>
                            <m:t>−</m:t>
                          </m:r>
                          <m:r>
                            <a:rPr lang="en-GB" b="0" i="1" smtClean="0">
                              <a:latin typeface="Cambria Math" panose="02040503050406030204" pitchFamily="18" charset="0"/>
                            </a:rPr>
                            <m:t>𝑚𝑢</m:t>
                          </m:r>
                        </m:sub>
                      </m:sSub>
                    </m:oMath>
                  </m:oMathPara>
                </a14:m>
                <a:endParaRPr lang="en-GB" dirty="0"/>
              </a:p>
            </p:txBody>
          </p:sp>
        </mc:Choice>
        <mc:Fallback xmlns="">
          <p:sp>
            <p:nvSpPr>
              <p:cNvPr id="31" name="TextBox 30">
                <a:extLst>
                  <a:ext uri="{FF2B5EF4-FFF2-40B4-BE49-F238E27FC236}">
                    <a16:creationId xmlns:a16="http://schemas.microsoft.com/office/drawing/2014/main" id="{3AC624C2-D00F-1CF5-45AB-EFD73C2D4404}"/>
                  </a:ext>
                </a:extLst>
              </p:cNvPr>
              <p:cNvSpPr txBox="1">
                <a:spLocks noRot="1" noChangeAspect="1" noMove="1" noResize="1" noEditPoints="1" noAdjustHandles="1" noChangeArrowheads="1" noChangeShapeType="1" noTextEdit="1"/>
              </p:cNvSpPr>
              <p:nvPr/>
            </p:nvSpPr>
            <p:spPr>
              <a:xfrm>
                <a:off x="4753484" y="1998867"/>
                <a:ext cx="957891" cy="276999"/>
              </a:xfrm>
              <a:prstGeom prst="rect">
                <a:avLst/>
              </a:prstGeom>
              <a:blipFill>
                <a:blip r:embed="rId6"/>
                <a:stretch>
                  <a:fillRect l="-5732" r="-637"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9BB92B3-4561-9529-44F8-7978B2873DFA}"/>
                  </a:ext>
                </a:extLst>
              </p:cNvPr>
              <p:cNvSpPr txBox="1"/>
              <p:nvPr/>
            </p:nvSpPr>
            <p:spPr>
              <a:xfrm>
                <a:off x="7235669" y="2003915"/>
                <a:ext cx="10234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𝑤𝑎𝑖𝑡</m:t>
                          </m:r>
                          <m:r>
                            <a:rPr lang="en-GB" b="0" i="1" smtClean="0">
                              <a:latin typeface="Cambria Math" panose="02040503050406030204" pitchFamily="18" charset="0"/>
                            </a:rPr>
                            <m:t>−</m:t>
                          </m:r>
                          <m:r>
                            <a:rPr lang="en-GB" b="0" i="1" smtClean="0">
                              <a:latin typeface="Cambria Math" panose="02040503050406030204" pitchFamily="18" charset="0"/>
                            </a:rPr>
                            <m:t>𝑚𝑢</m:t>
                          </m:r>
                        </m:sub>
                      </m:sSub>
                    </m:oMath>
                  </m:oMathPara>
                </a14:m>
                <a:endParaRPr lang="en-GB" dirty="0"/>
              </a:p>
            </p:txBody>
          </p:sp>
        </mc:Choice>
        <mc:Fallback xmlns="">
          <p:sp>
            <p:nvSpPr>
              <p:cNvPr id="32" name="TextBox 31">
                <a:extLst>
                  <a:ext uri="{FF2B5EF4-FFF2-40B4-BE49-F238E27FC236}">
                    <a16:creationId xmlns:a16="http://schemas.microsoft.com/office/drawing/2014/main" id="{09BB92B3-4561-9529-44F8-7978B2873DFA}"/>
                  </a:ext>
                </a:extLst>
              </p:cNvPr>
              <p:cNvSpPr txBox="1">
                <a:spLocks noRot="1" noChangeAspect="1" noMove="1" noResize="1" noEditPoints="1" noAdjustHandles="1" noChangeArrowheads="1" noChangeShapeType="1" noTextEdit="1"/>
              </p:cNvSpPr>
              <p:nvPr/>
            </p:nvSpPr>
            <p:spPr>
              <a:xfrm>
                <a:off x="7235669" y="2003915"/>
                <a:ext cx="1023422" cy="276999"/>
              </a:xfrm>
              <a:prstGeom prst="rect">
                <a:avLst/>
              </a:prstGeom>
              <a:blipFill>
                <a:blip r:embed="rId7"/>
                <a:stretch>
                  <a:fillRect l="-5357" r="-595" b="-17778"/>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EFDA92D3-8035-6BA1-AE93-DAC9DF6EDF29}"/>
              </a:ext>
            </a:extLst>
          </p:cNvPr>
          <p:cNvPicPr>
            <a:picLocks noChangeAspect="1"/>
          </p:cNvPicPr>
          <p:nvPr/>
        </p:nvPicPr>
        <p:blipFill>
          <a:blip r:embed="rId8"/>
          <a:srcRect l="50000" r="26310"/>
          <a:stretch/>
        </p:blipFill>
        <p:spPr>
          <a:xfrm>
            <a:off x="493755" y="712516"/>
            <a:ext cx="3494113" cy="4255913"/>
          </a:xfrm>
          <a:prstGeom prst="rect">
            <a:avLst/>
          </a:prstGeom>
        </p:spPr>
      </p:pic>
      <p:sp>
        <p:nvSpPr>
          <p:cNvPr id="2" name="TextBox 1">
            <a:extLst>
              <a:ext uri="{FF2B5EF4-FFF2-40B4-BE49-F238E27FC236}">
                <a16:creationId xmlns:a16="http://schemas.microsoft.com/office/drawing/2014/main" id="{672EF05A-BEB2-F6AC-97D7-08D2B4D16AA9}"/>
              </a:ext>
            </a:extLst>
          </p:cNvPr>
          <p:cNvSpPr txBox="1"/>
          <p:nvPr/>
        </p:nvSpPr>
        <p:spPr>
          <a:xfrm>
            <a:off x="4981575" y="2436721"/>
            <a:ext cx="3494112" cy="369332"/>
          </a:xfrm>
          <a:prstGeom prst="rect">
            <a:avLst/>
          </a:prstGeom>
          <a:noFill/>
        </p:spPr>
        <p:txBody>
          <a:bodyPr wrap="square" rtlCol="0">
            <a:spAutoFit/>
          </a:bodyPr>
          <a:lstStyle/>
          <a:p>
            <a:r>
              <a:rPr lang="en-GB" dirty="0"/>
              <a:t>210			  		    13.8</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FA16068-072D-0F3E-A52B-AE109FDB9AEC}"/>
                  </a:ext>
                </a:extLst>
              </p:cNvPr>
              <p:cNvSpPr txBox="1"/>
              <p:nvPr/>
            </p:nvSpPr>
            <p:spPr>
              <a:xfrm>
                <a:off x="5704806" y="2663358"/>
                <a:ext cx="1549912" cy="615553"/>
              </a:xfrm>
              <a:prstGeom prst="rect">
                <a:avLst/>
              </a:prstGeom>
              <a:noFill/>
            </p:spPr>
            <p:txBody>
              <a:bodyPr wrap="none" lIns="0" tIns="0" rIns="0" bIns="0" rtlCol="0">
                <a:spAutoFit/>
              </a:bodyPr>
              <a:lstStyle/>
              <a:p>
                <a:pPr algn="ctr"/>
                <a14:m>
                  <m:oMath xmlns:m="http://schemas.openxmlformats.org/officeDocument/2006/math">
                    <m:r>
                      <m:rPr>
                        <m:sty m:val="p"/>
                      </m:rPr>
                      <a:rPr lang="en-GB" sz="4000" b="0" i="0" smtClean="0">
                        <a:latin typeface="Cambria Math" panose="02040503050406030204" pitchFamily="18" charset="0"/>
                      </a:rPr>
                      <m:t>Δ</m:t>
                    </m:r>
                    <m:r>
                      <a:rPr lang="en-GB" sz="4000" dirty="0">
                        <a:latin typeface="Cambria Math" panose="02040503050406030204" pitchFamily="18" charset="0"/>
                      </a:rPr>
                      <m:t>≈</m:t>
                    </m:r>
                    <m:r>
                      <a:rPr lang="en-GB" sz="4000" b="0" i="1" dirty="0" smtClean="0">
                        <a:latin typeface="Cambria Math" panose="02040503050406030204" pitchFamily="18" charset="0"/>
                      </a:rPr>
                      <m:t> </m:t>
                    </m:r>
                  </m:oMath>
                </a14:m>
                <a:r>
                  <a:rPr lang="en-GB" sz="4000" dirty="0"/>
                  <a:t>0 ?</a:t>
                </a:r>
              </a:p>
            </p:txBody>
          </p:sp>
        </mc:Choice>
        <mc:Fallback xmlns="">
          <p:sp>
            <p:nvSpPr>
              <p:cNvPr id="7" name="TextBox 6">
                <a:extLst>
                  <a:ext uri="{FF2B5EF4-FFF2-40B4-BE49-F238E27FC236}">
                    <a16:creationId xmlns:a16="http://schemas.microsoft.com/office/drawing/2014/main" id="{EFA16068-072D-0F3E-A52B-AE109FDB9AEC}"/>
                  </a:ext>
                </a:extLst>
              </p:cNvPr>
              <p:cNvSpPr txBox="1">
                <a:spLocks noRot="1" noChangeAspect="1" noMove="1" noResize="1" noEditPoints="1" noAdjustHandles="1" noChangeArrowheads="1" noChangeShapeType="1" noTextEdit="1"/>
              </p:cNvSpPr>
              <p:nvPr/>
            </p:nvSpPr>
            <p:spPr>
              <a:xfrm>
                <a:off x="5704806" y="2663358"/>
                <a:ext cx="1549912" cy="615553"/>
              </a:xfrm>
              <a:prstGeom prst="rect">
                <a:avLst/>
              </a:prstGeom>
              <a:blipFill>
                <a:blip r:embed="rId9"/>
                <a:stretch>
                  <a:fillRect t="-25743" r="-18898" b="-48515"/>
                </a:stretch>
              </a:blipFill>
            </p:spPr>
            <p:txBody>
              <a:bodyPr/>
              <a:lstStyle/>
              <a:p>
                <a:r>
                  <a:rPr lang="en-GB">
                    <a:noFill/>
                  </a:rPr>
                  <a:t> </a:t>
                </a:r>
              </a:p>
            </p:txBody>
          </p:sp>
        </mc:Fallback>
      </mc:AlternateContent>
    </p:spTree>
    <p:extLst>
      <p:ext uri="{BB962C8B-B14F-4D97-AF65-F5344CB8AC3E}">
        <p14:creationId xmlns:p14="http://schemas.microsoft.com/office/powerpoint/2010/main" val="2864947115"/>
      </p:ext>
    </p:extLst>
  </p:cSld>
  <p:clrMapOvr>
    <a:masterClrMapping/>
  </p:clrMapOvr>
</p:sld>
</file>

<file path=ppt/theme/theme1.xml><?xml version="1.0" encoding="utf-8"?>
<a:theme xmlns:a="http://schemas.openxmlformats.org/drawingml/2006/main" name="SOC2069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TotalTime>
  <Words>1690</Words>
  <Application>Microsoft Office PowerPoint</Application>
  <PresentationFormat>On-screen Show (16:9)</PresentationFormat>
  <Paragraphs>173</Paragraphs>
  <Slides>18</Slides>
  <Notes>16</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Calibri</vt:lpstr>
      <vt:lpstr>Courier New</vt:lpstr>
      <vt:lpstr>Aptos</vt:lpstr>
      <vt:lpstr>Cambria Math</vt:lpstr>
      <vt:lpstr>Lato Extended</vt:lpstr>
      <vt:lpstr>Arial Narrow</vt:lpstr>
      <vt:lpstr>Bernard MT Condensed</vt:lpstr>
      <vt:lpstr>Arial</vt:lpstr>
      <vt:lpstr>Arial Black</vt:lpstr>
      <vt:lpstr>Barlow</vt:lpstr>
      <vt:lpstr>SOC2069 Theme</vt:lpstr>
      <vt:lpstr>PowerPoint Presentation</vt:lpstr>
      <vt:lpstr>PowerPoint Presentation</vt:lpstr>
      <vt:lpstr>Meet Larry…</vt:lpstr>
      <vt:lpstr>PowerPoint Presentation</vt:lpstr>
      <vt:lpstr>Deconstructing Larry</vt:lpstr>
      <vt:lpstr>Deconstructing Larry</vt:lpstr>
      <vt:lpstr>Deconstructing Larry</vt:lpstr>
      <vt:lpstr>Deconstructing Larry</vt:lpstr>
      <vt:lpstr>Deconstructing Larry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15</Words>
  <Application>Microsoft Office PowerPoint</Application>
  <PresentationFormat>On-screen Show (16:9)</PresentationFormat>
  <Paragraphs>8</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Narrow</vt:lpstr>
      <vt:lpstr>Calibri</vt:lpstr>
      <vt:lpstr>Courier New</vt:lpstr>
      <vt:lpstr>SOC2069 Theme</vt:lpstr>
      <vt:lpstr>Presentation Title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cgmoreh</dc:creator>
  <cp:keywords/>
  <cp:lastModifiedBy>Chris Moreh</cp:lastModifiedBy>
  <cp:revision>2</cp:revision>
  <dcterms:created xsi:type="dcterms:W3CDTF">2023-10-17T10:08:23Z</dcterms:created>
  <dcterms:modified xsi:type="dcterms:W3CDTF">2025-01-28T04:16:16Z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subtitle">
    <vt:lpwstr>Week 4</vt:lpwstr>
  </property>
  <property fmtid="{D5CDD505-2E9C-101B-9397-08002B2CF9AE}" pid="8" name="toc-title">
    <vt:lpwstr>Table of contents</vt:lpwstr>
  </property>
</Properties>
</file>